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62" r:id="rId4"/>
    <p:sldId id="259" r:id="rId5"/>
    <p:sldId id="264" r:id="rId6"/>
    <p:sldId id="258" r:id="rId7"/>
    <p:sldId id="284" r:id="rId8"/>
    <p:sldId id="260" r:id="rId9"/>
    <p:sldId id="261" r:id="rId10"/>
    <p:sldId id="267" r:id="rId11"/>
    <p:sldId id="265" r:id="rId12"/>
    <p:sldId id="266" r:id="rId13"/>
    <p:sldId id="268" r:id="rId14"/>
    <p:sldId id="270" r:id="rId15"/>
    <p:sldId id="272" r:id="rId16"/>
    <p:sldId id="269" r:id="rId17"/>
    <p:sldId id="271" r:id="rId18"/>
    <p:sldId id="273" r:id="rId19"/>
    <p:sldId id="274" r:id="rId20"/>
    <p:sldId id="275" r:id="rId21"/>
    <p:sldId id="276" r:id="rId22"/>
    <p:sldId id="285" r:id="rId23"/>
    <p:sldId id="277" r:id="rId24"/>
    <p:sldId id="278" r:id="rId25"/>
    <p:sldId id="282" r:id="rId26"/>
    <p:sldId id="283" r:id="rId27"/>
    <p:sldId id="280" r:id="rId28"/>
    <p:sldId id="28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72" autoAdjust="0"/>
    <p:restoredTop sz="94660"/>
  </p:normalViewPr>
  <p:slideViewPr>
    <p:cSldViewPr>
      <p:cViewPr>
        <p:scale>
          <a:sx n="80" d="100"/>
          <a:sy n="80" d="100"/>
        </p:scale>
        <p:origin x="-504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640C0-D8A2-498D-A496-2E26F3D1E543}" type="datetimeFigureOut">
              <a:rPr lang="ru-RU" smtClean="0"/>
              <a:pPr/>
              <a:t>15.08.2012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9C37A-399D-439F-88A6-0BBA9F8301B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31076fe0aaf7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148064" cy="1407674"/>
          </a:xfrm>
          <a:prstGeom prst="rect">
            <a:avLst/>
          </a:prstGeom>
        </p:spPr>
      </p:pic>
      <p:pic>
        <p:nvPicPr>
          <p:cNvPr id="10" name="Рисунок 9" descr="31076fe0aaf7.jpg"/>
          <p:cNvPicPr>
            <a:picLocks noChangeAspect="1"/>
          </p:cNvPicPr>
          <p:nvPr userDrawn="1"/>
        </p:nvPicPr>
        <p:blipFill>
          <a:blip r:embed="rId4" cstate="print"/>
          <a:srcRect r="22380"/>
          <a:stretch>
            <a:fillRect/>
          </a:stretch>
        </p:blipFill>
        <p:spPr>
          <a:xfrm>
            <a:off x="5148064" y="0"/>
            <a:ext cx="3995936" cy="14076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86;&#1077;&#1082;&#1090;\430%20(1).wav" TargetMode="Externa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86;&#1077;&#1082;&#1090;\72.wav" TargetMode="Externa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86;&#1077;&#1082;&#1090;\175.wav" TargetMode="Externa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86;&#1077;&#1082;&#1090;\&#1043;&#1086;&#1083;&#1086;&#1089;&#1072;-&#1087;&#1090;&#1080;&#1094;-&#1057;&#1085;&#1077;&#1075;&#1080;&#1088;&#1100;(muzofon.com).mp3" TargetMode="Externa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7;&#1082;-&#1080;&#1076;&#1077;&#1103;\Desktop\&#1055;&#1088;&#1086;&#1077;&#1082;&#1090;%20&#1055;&#1086;&#1082;&#1086;&#1088;&#1084;&#1080;&#1090;&#1077;%20&#1087;&#1090;&#1080;&#1094;%20&#1079;&#1080;&#1084;&#1086;&#1081;\gluhar.mp3" TargetMode="Externa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7;&#1082;-&#1080;&#1076;&#1077;&#1103;\Desktop\&#1055;&#1088;&#1086;&#1077;&#1082;&#1090;%20&#1055;&#1086;&#1082;&#1086;&#1088;&#1084;&#1080;&#1090;&#1077;%20&#1087;&#1090;&#1080;&#1094;%20&#1079;&#1080;&#1084;&#1086;&#1081;\b_kurop.wav" TargetMode="Externa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5;&#1088;&#1086;&#1077;&#1082;&#1090;\&#1074;&#1080;&#1076;&#1077;&#1086;\SDC10944.AVI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7;&#1082;-&#1080;&#1076;&#1077;&#1103;\Desktop\&#1055;&#1088;&#1086;&#1077;&#1082;&#1090;%20&#1055;&#1086;&#1082;&#1086;&#1088;&#1084;&#1080;&#1090;&#1077;%20&#1087;&#1090;&#1080;&#1094;%20&#1079;&#1080;&#1084;&#1086;&#1081;\djatel.mp3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86;&#1077;&#1082;&#1090;\92.wav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584177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Покормите птиц зимой»</a:t>
            </a:r>
            <a:endParaRPr lang="ru-RU" sz="48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4797152"/>
            <a:ext cx="3200400" cy="1656184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учащиеся 3 «Б» класса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«СОШ №9» г.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Когалыма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Салихова Кира Артёмовна,</a:t>
            </a:r>
          </a:p>
          <a:p>
            <a:pPr algn="l"/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Бедюрова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Елизавета Геннадьевна,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Губайдуллина Юлия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Нурбулатовна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Кашицына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И.Ф., учитель начальных классов, 1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квалиф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категория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C:\Users\пк-идея\Desktop\фото акция птицы\SAM_0206.JPG"/>
          <p:cNvPicPr>
            <a:picLocks noChangeAspect="1" noChangeArrowheads="1"/>
          </p:cNvPicPr>
          <p:nvPr/>
        </p:nvPicPr>
        <p:blipFill>
          <a:blip r:embed="rId2" cstate="email">
            <a:lum bright="20000"/>
          </a:blip>
          <a:srcRect/>
          <a:stretch>
            <a:fillRect/>
          </a:stretch>
        </p:blipFill>
        <p:spPr bwMode="auto">
          <a:xfrm>
            <a:off x="467544" y="3284984"/>
            <a:ext cx="4479873" cy="335990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628800"/>
            <a:ext cx="3528392" cy="48965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Сорока.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Средних размеров чёрно-белая птица. Издаёт громкое стрекотание. Сорока всеяна. Небольшие группы зимующих сорок кормятся обычно на свалках и мусорных контейнерах.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пк-идея\Desktop\pica_pic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07904" y="2204864"/>
            <a:ext cx="5285056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430 (1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556792"/>
            <a:ext cx="4320480" cy="4752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Сойка.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Яркая подвижная птица. Зимой охотно поедают семена и плоды разнообразных растений, а также личинки насекомых, зимующих на деревьях. Из-за найденного корма всегда поднимают ссору с громким криком – «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гээ-гээ-гээ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пк-идея\Desktop\soyka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99992" y="2204864"/>
            <a:ext cx="4371823" cy="3650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7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556792"/>
            <a:ext cx="3816424" cy="4608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Синица большая.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Живёт повсюду в парках и на улицах города. Синичку можно узнать по её писку «синь-синь-синь». Зимой питается семенами и другой растительной пищей. Чаще всего именно синицы посещают зимой кормушки.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пк-идея\Desktop\42-25155719_Parus_major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944" y="2204864"/>
            <a:ext cx="4792216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176.wav">
            <a:hlinkClick r:id="" action="ppaction://media"/>
          </p:cNvPr>
          <p:cNvPicPr>
            <a:picLocks noRot="1" noChangeAspect="1"/>
          </p:cNvPicPr>
          <p:nvPr>
            <a:wavAudioFile r:embed="rId1" name="176.wav"/>
          </p:nvPr>
        </p:nvPicPr>
        <p:blipFill>
          <a:blip r:embed="rId4" cstate="print"/>
          <a:stretch>
            <a:fillRect/>
          </a:stretch>
        </p:blipFill>
        <p:spPr>
          <a:xfrm>
            <a:off x="251520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772816"/>
            <a:ext cx="367240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Поползень.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 птичка передвигается по стволу вниз головой так же хорошо, как и головой вверх. Бегая он засовывает свой длинный и острый клюв в каждую трещинку в надежде найти корм. Очень любит орехи</a:t>
            </a:r>
            <a:r>
              <a:rPr lang="ru-RU" sz="2400" dirty="0" smtClean="0">
                <a:solidFill>
                  <a:srgbClr val="002060"/>
                </a:solidFill>
              </a:rPr>
              <a:t>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пк-идея\Desktop\post-1169-110919234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2276872"/>
            <a:ext cx="4521014" cy="3429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223.wav">
            <a:hlinkClick r:id="" action="ppaction://media"/>
          </p:cNvPr>
          <p:cNvPicPr>
            <a:picLocks noRot="1" noChangeAspect="1"/>
          </p:cNvPicPr>
          <p:nvPr>
            <a:wavAudioFile r:embed="rId1" name="223.wav"/>
          </p:nvPr>
        </p:nvPicPr>
        <p:blipFill>
          <a:blip r:embed="rId4" cstate="print"/>
          <a:stretch>
            <a:fillRect/>
          </a:stretch>
        </p:blipFill>
        <p:spPr>
          <a:xfrm>
            <a:off x="755576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556792"/>
            <a:ext cx="3456384" cy="4680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Домовой воробей.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Бойкая, энергичная, задиристая птичка. Держатся домовые воробьи стайками. Могут даже выгонять скворцов из скворечников. Издаёт разнообразный щебет, чириканье. Питается семенами, в меньшей степени насекомыми.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пк-идея\Desktop\фото акция птицы\фото\SAM_01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84985" y="1988840"/>
            <a:ext cx="4844369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17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356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700808"/>
            <a:ext cx="3528392" cy="3456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Снегирь.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Маленькая птичка беспрестанно поющая «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жю-жю-жю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 Питается ягодами рябины, выедает из них семена, а мякоть плодов выбрасывает.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пк-идея\Desktop\фото акция птицы\фото\SDC102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95936" y="1844824"/>
            <a:ext cx="4983894" cy="3737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Голоса-птиц-Снегирь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5576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700808"/>
            <a:ext cx="3312368" cy="4176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Свиристель.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Назвали эту птицу так за её нежную птичью трель «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сви-ри-ри-ри-ри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похожую на звучание свирели. Эти птички в нашем городе появляются довольно часто и облепляют городские рябины.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пк-идея\Desktop\sviristel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1700808"/>
            <a:ext cx="3508640" cy="4562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460.wav">
            <a:hlinkClick r:id="" action="ppaction://media"/>
          </p:cNvPr>
          <p:cNvPicPr>
            <a:picLocks noRot="1" noChangeAspect="1"/>
          </p:cNvPicPr>
          <p:nvPr>
            <a:wavAudioFile r:embed="rId1" name="460.wav"/>
          </p:nvPr>
        </p:nvPicPr>
        <p:blipFill>
          <a:blip r:embed="rId4" cstate="print"/>
          <a:stretch>
            <a:fillRect/>
          </a:stretch>
        </p:blipFill>
        <p:spPr>
          <a:xfrm>
            <a:off x="68356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700808"/>
            <a:ext cx="3888432" cy="4608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Клёст.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Главная отличительная особенность клеста – клюв, сложенный крестиком, он помогает птице отгибать чешуйки шишки и ловко доставать из неё семена. Эти семена содержат много смолы, которую клесты очень любят.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пк-идея\Desktop\0015-025-Kljos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2132856"/>
            <a:ext cx="4625330" cy="3519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387.wav">
            <a:hlinkClick r:id="" action="ppaction://media"/>
          </p:cNvPr>
          <p:cNvPicPr>
            <a:picLocks noRot="1" noChangeAspect="1"/>
          </p:cNvPicPr>
          <p:nvPr>
            <a:wavAudioFile r:embed="rId1" name="387.wav"/>
          </p:nvPr>
        </p:nvPicPr>
        <p:blipFill>
          <a:blip r:embed="rId4" cstate="print"/>
          <a:stretch>
            <a:fillRect/>
          </a:stretch>
        </p:blipFill>
        <p:spPr>
          <a:xfrm>
            <a:off x="683568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556792"/>
            <a:ext cx="3240360" cy="4752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Глухарь.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Самая крупная птица наших лесов. Всю холодную половину года они питаются сосновой или кедровой хвоей, изредка зелёными шишечками кедра, ягодами рябины. Ночуют в кронах густых деревьев или закапываются в снег.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пк-идея\Desktop\ptici\9140913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944" y="2060848"/>
            <a:ext cx="4505325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gluhar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628800"/>
            <a:ext cx="4032448" cy="3816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Белая куропатка.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Белое оперение помогает им спрятаться от врагов. В суровую зиму вырывают ходы в снегу для поиска пищи и чтобы спрятаться. Поедают почки и побеги древесных растений.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пк-идея\Desktop\ptici\belaya_kuropatka_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5976" y="2132856"/>
            <a:ext cx="4516865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b_kurop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DC1094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19672" y="1484784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412776"/>
            <a:ext cx="81369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Акция «Покормите птиц зимой!»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пк-идея\Desktop\фото акция птицы\SAM_0212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8064" y="3717032"/>
            <a:ext cx="360040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95936" y="1772816"/>
            <a:ext cx="4464496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Кормушки лучше делать самые простые – из тетра пакетов, а также из пластиковых бутылок.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пк-идея\Desktop\Новая папка (2)\фото акция птицы\SAM_019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44824"/>
            <a:ext cx="3672408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51520" y="4653136"/>
            <a:ext cx="47880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Более долговечные кормушки сделанные из дерева. </a:t>
            </a:r>
            <a:endParaRPr lang="ru-RU" sz="28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412776"/>
            <a:ext cx="741682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Наблюдение.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пк-идея\Desktop\фото акция птицы\SAM_022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3068960"/>
            <a:ext cx="266429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к-идея\Desktop\фото акция птицы\SAM_053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064" y="1988840"/>
            <a:ext cx="352839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9512" y="2060848"/>
            <a:ext cx="482453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день мы наполняли</a:t>
            </a:r>
          </a:p>
          <a:p>
            <a:pPr marL="457200" indent="-457200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кормушки различными видами корма.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4509120"/>
            <a:ext cx="56886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Проводили наблюдения за кормушками в течение часа, записывали в лист наблюдений температуру воздуха, облачность ,число птиц, прилетающих к кормушке.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пк-идея\Desktop\Новая папка (2)\фото акция птицы\фото\SAM_0162.JPG"/>
          <p:cNvPicPr/>
          <p:nvPr/>
        </p:nvPicPr>
        <p:blipFill>
          <a:blip r:embed="rId2" cstate="email"/>
          <a:srcRect t="-3139"/>
          <a:stretch>
            <a:fillRect/>
          </a:stretch>
        </p:blipFill>
        <p:spPr bwMode="auto">
          <a:xfrm>
            <a:off x="2843808" y="3429000"/>
            <a:ext cx="315277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9512" y="1484784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 Наблюдали за их поведением и записывали их голоса на диктофон или снимали на видеокамеру.</a:t>
            </a:r>
          </a:p>
        </p:txBody>
      </p:sp>
      <p:pic>
        <p:nvPicPr>
          <p:cNvPr id="4" name="Рисунок 3" descr="C:\Users\пк-идея\Desktop\Новая папка (2)\фото акция птицы\SAM_054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2348880"/>
            <a:ext cx="280831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к-идея\Desktop\Новая папка (2)\фото акция птицы\SAM_0541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24128" y="4365104"/>
            <a:ext cx="2884041" cy="2271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2" y="1484782"/>
          <a:ext cx="8136903" cy="51845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537942"/>
                <a:gridCol w="844210"/>
                <a:gridCol w="1570253"/>
                <a:gridCol w="839960"/>
                <a:gridCol w="3344538"/>
              </a:tblGrid>
              <a:tr h="1479660"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Дата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 vert="vert27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Температура воздуха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 vert="vert27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Облачность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 vert="vert27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Количество птиц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 vert="vert27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Какие птицы прилетают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 vert="vert27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311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01.01.2012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-8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Пасмурно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1 синица, 2 воробья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311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02.01. 2012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-8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Пасмурно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 воробья, 1 синица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311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03. 01.2012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-13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Пасмурно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2 воробья, 2 синицы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311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04. 01.2012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-16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Пасмурно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3 воробья, 1 синица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311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05. 01.2012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-19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Пасмурно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 воробья, 2 сойки, 1 синица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311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06. 01.2012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-22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Пасмурно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4 воробья, 3 сойки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311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07. 01.2012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-14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Пасмурно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2 воробья, 2 синицы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6311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08. 01.2012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-10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Облачно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 сойки, 2 воробья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074" marR="25074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3" y="1412778"/>
          <a:ext cx="8856984" cy="5184572"/>
        </p:xfrm>
        <a:graphic>
          <a:graphicData uri="http://schemas.openxmlformats.org/drawingml/2006/table">
            <a:tbl>
              <a:tblPr/>
              <a:tblGrid>
                <a:gridCol w="1771039"/>
                <a:gridCol w="3417107"/>
                <a:gridCol w="3668838"/>
              </a:tblGrid>
              <a:tr h="46250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Название птицы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Чем питается в природе зимой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Чем можно подкармливать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744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Воробей домовой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Семена сорных растений, хлебные крошки.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Овес и просо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пшеничные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отруби,  а также крошки белого хлеба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6169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Синица большая</a:t>
                      </a:r>
                      <a:endParaRPr lang="ru-RU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Семенами и другой растительной пищей, личинками и куколками спрятавшихся насекомых.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Семена, мясо, говяжий жир, несоленое  сало.    Очень  любят     семечки  подсолнечника.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744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Дятел</a:t>
                      </a:r>
                      <a:endParaRPr lang="ru-RU" sz="1400" b="1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Семена  сосны и ели, личинками и куколками спрятавшихся насекомых.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Сухофрукты, свежие мягкие фрукты, несоленое сало.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6250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Снегирь</a:t>
                      </a:r>
                      <a:endParaRPr lang="ru-RU" sz="1400" b="1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Семенами  растений  и  ягодами.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Ягоды рябины, бузины, боярышника.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744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Сойка</a:t>
                      </a:r>
                      <a:endParaRPr lang="ru-RU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Семенами  растений  и  ягодами.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Ягоды рябины, семена, крошки белого хлеба.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744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Чёрный ворон</a:t>
                      </a:r>
                      <a:endParaRPr lang="ru-RU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Всеяден.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Может питаться любыми отходами на мусорных контейнеров.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511" marR="355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620688"/>
            <a:ext cx="6548264" cy="72008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Количество птиц, прилетевших во время наблюдения за январь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628800"/>
            <a:ext cx="8064896" cy="487715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692696"/>
            <a:ext cx="6912768" cy="63331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птиц прилетевших за время наблюдения.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412776"/>
            <a:ext cx="856895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1196752"/>
            <a:ext cx="496855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72816"/>
            <a:ext cx="5328592" cy="410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нашем крае зимуют только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приспособленные к выживанию в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суровых погодных условиях птицы.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каждая школа повесит хотя бы одну кормушку, то большая часть птиц будет обеспечена кормом.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Сытой птице мороз не страшен.</a:t>
            </a:r>
          </a:p>
          <a:p>
            <a:pPr lvl="0"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4" name="Рисунок 3" descr="C:\Users\пк-идея\Desktop\Новая папка (2)\фото акция птицы\Новая папка (2)\SAM_023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088" y="1628800"/>
            <a:ext cx="3584823" cy="2251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пк-идея\Desktop\Новая папка (2)\фото акция птицы\SAM_0544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4077072"/>
            <a:ext cx="360040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355976" y="407707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Главное правило: не забывать подсыпать корм в кормушки. Нерегулярное наполнение кормушки может вызвать гибель привыкших к подкормке пернатых.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772816"/>
            <a:ext cx="676875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пк-идея\Desktop\фото акция птицы\SAM_054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824" y="3573016"/>
            <a:ext cx="3540125" cy="265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504056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Предмет исследования: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образ жизни и поведение птиц зимой.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Объект исследования: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зимующие птицы нашего города.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Цель работы: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изучение образа жизни  и поведения птиц зимой.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412776"/>
            <a:ext cx="43924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988840"/>
            <a:ext cx="8280920" cy="4608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Изучить дополнительную литературу и определить зимующих птиц нашего города.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Изготовить кормушки совместно с родителями.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Провести акцию «Покормите птиц зимой!»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Провести наблюдение за поведением и питанием зимующих птиц.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Изготовить буклет с рекомендациями по проведённым наблюдениям «Покормите птиц зимой!»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Провести классные часы в начальной школе.</a:t>
            </a: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2331691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Методы и приёмы исследования: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2276872"/>
            <a:ext cx="7848872" cy="4392488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наблюдения;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сбор и обработка собранной информации;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с литературой;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сравнение;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экскурсии;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практический метод.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пк-идея\Desktop\Новая папка (2)\фото акция птицы\Новая папка (2)\SAM_0254.JPG"/>
          <p:cNvPicPr>
            <a:picLocks noChangeAspect="1" noChangeArrowheads="1"/>
          </p:cNvPicPr>
          <p:nvPr/>
        </p:nvPicPr>
        <p:blipFill>
          <a:blip r:embed="rId2" cstate="print"/>
          <a:srcRect l="6094" r="6719"/>
          <a:stretch>
            <a:fillRect/>
          </a:stretch>
        </p:blipFill>
        <p:spPr bwMode="auto">
          <a:xfrm>
            <a:off x="4427984" y="3573016"/>
            <a:ext cx="446449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44824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если постоянно подкармливать зимующих птиц и тем  самым помочь им пережить холодный период года, когда птицам сложнее добывать корм из-под снега, то можно сохранить их численность.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836712"/>
            <a:ext cx="6768752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412776"/>
            <a:ext cx="7772400" cy="434479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988840"/>
            <a:ext cx="9036496" cy="4464496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Азбука краеведения. Россия.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Югра.Урай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О.Н.Гаврилова.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От земли до неба: атлас – определитель. Плешаков А.А.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Зелёные страницы.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Плешаков А.А.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Мы дети природы.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Атлас определитель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 (интернет источник).</a:t>
            </a:r>
          </a:p>
          <a:p>
            <a:endParaRPr lang="ru-RU" dirty="0"/>
          </a:p>
        </p:txBody>
      </p:sp>
      <p:pic>
        <p:nvPicPr>
          <p:cNvPr id="5" name="Рисунок 4" descr="C:\Users\пк-идея\Desktop\Новая папка (2)\фото акция птицы\Новая папка (2)\SAM_0255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984" y="3645024"/>
            <a:ext cx="4445124" cy="2991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836712"/>
            <a:ext cx="648072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Зимующие птицы нашего города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844824"/>
            <a:ext cx="3672408" cy="4392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Большой пёстрый дятел.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Зимой дятел «кузнец».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ест семена сосны и ели. Он срывает шишку и летит с ней  к своей столовой. Забивает шишку в щель и стучит по ней сильным клювом, доставая семена.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к-идея\Desktop\ptici\image02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204864"/>
            <a:ext cx="4137523" cy="3912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dja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55892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132856"/>
            <a:ext cx="39604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Чёрный ворон.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Зимой на окраине города и у мусорных контейнерах можно встретить чёрного ворона, но их большая часть откочёвывает в более тёплые края. Вороны всеядны.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8024" y="1628800"/>
            <a:ext cx="3486079" cy="4695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9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3568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995</Words>
  <Application>Microsoft Office PowerPoint</Application>
  <PresentationFormat>Экран (4:3)</PresentationFormat>
  <Paragraphs>142</Paragraphs>
  <Slides>28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«Покормите птиц зимой»</vt:lpstr>
      <vt:lpstr>Слайд 2</vt:lpstr>
      <vt:lpstr>Предмет исследования: образ жизни и поведение птиц зимой.  Объект исследования: зимующие птицы нашего города.  Цель работы: изучение образа жизни  и поведения птиц зимой. </vt:lpstr>
      <vt:lpstr>Слайд 4</vt:lpstr>
      <vt:lpstr>        Методы и приёмы исследования:   </vt:lpstr>
      <vt:lpstr>Слайд 6</vt:lpstr>
      <vt:lpstr>Источники: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Количество птиц, прилетевших во время наблюдения за январь</vt:lpstr>
      <vt:lpstr>Виды птиц прилетевших за время наблюдения.</vt:lpstr>
      <vt:lpstr>Слайд 27</vt:lpstr>
      <vt:lpstr>Слайд 28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oxana</dc:creator>
  <cp:lastModifiedBy>пк-идея</cp:lastModifiedBy>
  <cp:revision>108</cp:revision>
  <dcterms:created xsi:type="dcterms:W3CDTF">2012-01-30T17:29:35Z</dcterms:created>
  <dcterms:modified xsi:type="dcterms:W3CDTF">2012-08-15T16:27:39Z</dcterms:modified>
</cp:coreProperties>
</file>