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97" r:id="rId2"/>
    <p:sldId id="300" r:id="rId3"/>
    <p:sldId id="256" r:id="rId4"/>
    <p:sldId id="294" r:id="rId5"/>
    <p:sldId id="275" r:id="rId6"/>
    <p:sldId id="284" r:id="rId7"/>
    <p:sldId id="257" r:id="rId8"/>
    <p:sldId id="289" r:id="rId9"/>
    <p:sldId id="286" r:id="rId10"/>
    <p:sldId id="285" r:id="rId11"/>
    <p:sldId id="293" r:id="rId12"/>
    <p:sldId id="291" r:id="rId13"/>
    <p:sldId id="287" r:id="rId14"/>
    <p:sldId id="302" r:id="rId15"/>
    <p:sldId id="322" r:id="rId16"/>
    <p:sldId id="323" r:id="rId17"/>
    <p:sldId id="331" r:id="rId18"/>
    <p:sldId id="332" r:id="rId19"/>
    <p:sldId id="308" r:id="rId20"/>
    <p:sldId id="305" r:id="rId21"/>
    <p:sldId id="306" r:id="rId22"/>
    <p:sldId id="319" r:id="rId23"/>
    <p:sldId id="327" r:id="rId24"/>
    <p:sldId id="325" r:id="rId25"/>
    <p:sldId id="326" r:id="rId26"/>
    <p:sldId id="328" r:id="rId27"/>
    <p:sldId id="329" r:id="rId28"/>
    <p:sldId id="330" r:id="rId29"/>
    <p:sldId id="324" r:id="rId30"/>
    <p:sldId id="304" r:id="rId31"/>
    <p:sldId id="307" r:id="rId32"/>
    <p:sldId id="310" r:id="rId33"/>
    <p:sldId id="311" r:id="rId34"/>
    <p:sldId id="312" r:id="rId35"/>
    <p:sldId id="313" r:id="rId36"/>
    <p:sldId id="314" r:id="rId37"/>
    <p:sldId id="315" r:id="rId38"/>
    <p:sldId id="316" r:id="rId39"/>
    <p:sldId id="317" r:id="rId40"/>
    <p:sldId id="318" r:id="rId41"/>
    <p:sldId id="309" r:id="rId42"/>
    <p:sldId id="301" r:id="rId43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102" y="12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E54A0F-FCB8-4297-96DF-5AA1BF59441B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0DACF15-AB9D-4882-BC1A-2F45CF267D2A}">
      <dgm:prSet phldrT="[Текст]" custT="1"/>
      <dgm:spPr/>
      <dgm:t>
        <a:bodyPr/>
        <a:lstStyle/>
        <a:p>
          <a:r>
            <a:rPr lang="ru-RU" sz="1800" b="1" dirty="0" smtClean="0"/>
            <a:t>Приказ Департамента образования Ямало-Ненецкого автономного округа  от  09.02.2023 № 120 «Об организации работы со школами с низкими образовательными результатами Ямало-Ненецкого автономного округа в 2023 году»</a:t>
          </a:r>
          <a:endParaRPr lang="ru-RU" sz="1800" dirty="0"/>
        </a:p>
      </dgm:t>
    </dgm:pt>
    <dgm:pt modelId="{9465B6CC-525F-43C2-830C-1B2D7D00E64D}" type="parTrans" cxnId="{335BF74E-1D70-4F4D-8D2F-BB03768B646A}">
      <dgm:prSet/>
      <dgm:spPr/>
      <dgm:t>
        <a:bodyPr/>
        <a:lstStyle/>
        <a:p>
          <a:endParaRPr lang="ru-RU" sz="1800"/>
        </a:p>
      </dgm:t>
    </dgm:pt>
    <dgm:pt modelId="{E19421B7-20E2-499B-A044-2E5A4B4FA13E}" type="sibTrans" cxnId="{335BF74E-1D70-4F4D-8D2F-BB03768B646A}">
      <dgm:prSet/>
      <dgm:spPr/>
      <dgm:t>
        <a:bodyPr/>
        <a:lstStyle/>
        <a:p>
          <a:endParaRPr lang="ru-RU" sz="1800"/>
        </a:p>
      </dgm:t>
    </dgm:pt>
    <dgm:pt modelId="{076D6A25-42BD-4F2C-A9AD-D5947FF419AA}">
      <dgm:prSet phldrT="[Текст]" custT="1"/>
      <dgm:spPr/>
      <dgm:t>
        <a:bodyPr/>
        <a:lstStyle/>
        <a:p>
          <a:r>
            <a:rPr lang="ru-RU" sz="1800" b="1" dirty="0" smtClean="0">
              <a:latin typeface="+mn-lt"/>
            </a:rPr>
            <a:t>Приказ </a:t>
          </a:r>
          <a:r>
            <a:rPr lang="ru-RU" sz="1800" b="1" i="0" dirty="0" smtClean="0">
              <a:latin typeface="+mn-lt"/>
            </a:rPr>
            <a:t>государственного автономного учреждения дополнительного профессионального образования Ямало-Ненецкого автономного округа «Региональный институт развития образования» </a:t>
          </a:r>
          <a:r>
            <a:rPr lang="ru-RU" sz="1800" b="1" dirty="0" smtClean="0">
              <a:latin typeface="+mn-lt"/>
            </a:rPr>
            <a:t>от  21.02.2023 № 65 «Об утверждении школ-наставников и кураторов школа с низкими образовательными результатами (ШНОР) в 2023 году»</a:t>
          </a:r>
          <a:endParaRPr lang="ru-RU" sz="1800" b="1" dirty="0">
            <a:latin typeface="+mn-lt"/>
          </a:endParaRPr>
        </a:p>
      </dgm:t>
    </dgm:pt>
    <dgm:pt modelId="{42B5E8B5-2065-4147-A554-1E64A5277E5B}" type="parTrans" cxnId="{10FFE9FB-674E-4C2E-B2B8-5D9E86EB726F}">
      <dgm:prSet/>
      <dgm:spPr/>
      <dgm:t>
        <a:bodyPr/>
        <a:lstStyle/>
        <a:p>
          <a:endParaRPr lang="ru-RU" sz="1800"/>
        </a:p>
      </dgm:t>
    </dgm:pt>
    <dgm:pt modelId="{135735E8-6A51-4D90-949A-B1A2C299A31E}" type="sibTrans" cxnId="{10FFE9FB-674E-4C2E-B2B8-5D9E86EB726F}">
      <dgm:prSet/>
      <dgm:spPr/>
      <dgm:t>
        <a:bodyPr/>
        <a:lstStyle/>
        <a:p>
          <a:endParaRPr lang="ru-RU" sz="1800"/>
        </a:p>
      </dgm:t>
    </dgm:pt>
    <dgm:pt modelId="{9AA57A4B-DDC7-4C87-BC0D-BDDCE54CF50C}">
      <dgm:prSet phldrT="[Текст]" custT="1"/>
      <dgm:spPr/>
      <dgm:t>
        <a:bodyPr/>
        <a:lstStyle/>
        <a:p>
          <a:r>
            <a:rPr lang="ru-RU" sz="1800" b="1" dirty="0" smtClean="0"/>
            <a:t>Приказ Департамента образования Администрации города Салехарда от 02.03.2023 № 174-0 «Об  организации работы со школами с низкими образовательными результатами в 2023 году»</a:t>
          </a:r>
          <a:endParaRPr lang="ru-RU" sz="1800" dirty="0"/>
        </a:p>
      </dgm:t>
    </dgm:pt>
    <dgm:pt modelId="{34CA8247-3354-40A6-8D15-84791C8AC77B}" type="parTrans" cxnId="{6EE5A0A8-AA59-4D52-8D72-66A91D8F5E02}">
      <dgm:prSet/>
      <dgm:spPr/>
      <dgm:t>
        <a:bodyPr/>
        <a:lstStyle/>
        <a:p>
          <a:endParaRPr lang="ru-RU" sz="1800"/>
        </a:p>
      </dgm:t>
    </dgm:pt>
    <dgm:pt modelId="{801445E2-4875-4C6D-B9B4-119B01F299AD}" type="sibTrans" cxnId="{6EE5A0A8-AA59-4D52-8D72-66A91D8F5E02}">
      <dgm:prSet/>
      <dgm:spPr/>
      <dgm:t>
        <a:bodyPr/>
        <a:lstStyle/>
        <a:p>
          <a:endParaRPr lang="ru-RU" sz="1800"/>
        </a:p>
      </dgm:t>
    </dgm:pt>
    <dgm:pt modelId="{A268E014-91B4-4E03-B538-C3E457D8A048}" type="pres">
      <dgm:prSet presAssocID="{A6E54A0F-FCB8-4297-96DF-5AA1BF59441B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8064406-5B26-4A36-AF5D-945E574C8B68}" type="pres">
      <dgm:prSet presAssocID="{90DACF15-AB9D-4882-BC1A-2F45CF267D2A}" presName="comp" presStyleCnt="0"/>
      <dgm:spPr/>
    </dgm:pt>
    <dgm:pt modelId="{6AE84DB9-3241-46FB-9B46-1A1AB75F0AC4}" type="pres">
      <dgm:prSet presAssocID="{90DACF15-AB9D-4882-BC1A-2F45CF267D2A}" presName="box" presStyleLbl="node1" presStyleIdx="0" presStyleCnt="3"/>
      <dgm:spPr/>
      <dgm:t>
        <a:bodyPr/>
        <a:lstStyle/>
        <a:p>
          <a:endParaRPr lang="ru-RU"/>
        </a:p>
      </dgm:t>
    </dgm:pt>
    <dgm:pt modelId="{F8B5F893-820F-47CD-9D07-EA7625E87996}" type="pres">
      <dgm:prSet presAssocID="{90DACF15-AB9D-4882-BC1A-2F45CF267D2A}" presName="img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0" b="-50000"/>
          </a:stretch>
        </a:blipFill>
      </dgm:spPr>
    </dgm:pt>
    <dgm:pt modelId="{FD2EE286-ED78-40D6-87DB-95FB07E7BA7A}" type="pres">
      <dgm:prSet presAssocID="{90DACF15-AB9D-4882-BC1A-2F45CF267D2A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849798-841B-4A7F-9105-75B4AC4116CA}" type="pres">
      <dgm:prSet presAssocID="{E19421B7-20E2-499B-A044-2E5A4B4FA13E}" presName="spacer" presStyleCnt="0"/>
      <dgm:spPr/>
    </dgm:pt>
    <dgm:pt modelId="{E5456BF8-28A2-494C-A5FC-AED6EFC8895F}" type="pres">
      <dgm:prSet presAssocID="{076D6A25-42BD-4F2C-A9AD-D5947FF419AA}" presName="comp" presStyleCnt="0"/>
      <dgm:spPr/>
    </dgm:pt>
    <dgm:pt modelId="{EF186428-42D4-466C-ABF7-0EC922DBEB0B}" type="pres">
      <dgm:prSet presAssocID="{076D6A25-42BD-4F2C-A9AD-D5947FF419AA}" presName="box" presStyleLbl="node1" presStyleIdx="1" presStyleCnt="3"/>
      <dgm:spPr/>
      <dgm:t>
        <a:bodyPr/>
        <a:lstStyle/>
        <a:p>
          <a:endParaRPr lang="ru-RU"/>
        </a:p>
      </dgm:t>
    </dgm:pt>
    <dgm:pt modelId="{76EA803D-A875-43DC-A13A-947E1210339C}" type="pres">
      <dgm:prSet presAssocID="{076D6A25-42BD-4F2C-A9AD-D5947FF419AA}" presName="img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0" b="-50000"/>
          </a:stretch>
        </a:blipFill>
      </dgm:spPr>
    </dgm:pt>
    <dgm:pt modelId="{2CDE004C-9503-4600-A9EA-20B4F0896D18}" type="pres">
      <dgm:prSet presAssocID="{076D6A25-42BD-4F2C-A9AD-D5947FF419AA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BAB8C7-AD4E-49FD-A488-A214B486642F}" type="pres">
      <dgm:prSet presAssocID="{135735E8-6A51-4D90-949A-B1A2C299A31E}" presName="spacer" presStyleCnt="0"/>
      <dgm:spPr/>
    </dgm:pt>
    <dgm:pt modelId="{B25B8F11-2731-4A0D-B126-6176B8366208}" type="pres">
      <dgm:prSet presAssocID="{9AA57A4B-DDC7-4C87-BC0D-BDDCE54CF50C}" presName="comp" presStyleCnt="0"/>
      <dgm:spPr/>
    </dgm:pt>
    <dgm:pt modelId="{BC87CB4D-91E2-43D5-B5D8-B58E9F2360CB}" type="pres">
      <dgm:prSet presAssocID="{9AA57A4B-DDC7-4C87-BC0D-BDDCE54CF50C}" presName="box" presStyleLbl="node1" presStyleIdx="2" presStyleCnt="3"/>
      <dgm:spPr/>
      <dgm:t>
        <a:bodyPr/>
        <a:lstStyle/>
        <a:p>
          <a:endParaRPr lang="ru-RU"/>
        </a:p>
      </dgm:t>
    </dgm:pt>
    <dgm:pt modelId="{0D3D9701-C30E-4370-8BFE-39BFB1514311}" type="pres">
      <dgm:prSet presAssocID="{9AA57A4B-DDC7-4C87-BC0D-BDDCE54CF50C}" presName="img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3000" b="-83000"/>
          </a:stretch>
        </a:blipFill>
      </dgm:spPr>
    </dgm:pt>
    <dgm:pt modelId="{77F7B18F-2C11-4922-A241-24DD7932FB9C}" type="pres">
      <dgm:prSet presAssocID="{9AA57A4B-DDC7-4C87-BC0D-BDDCE54CF50C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BBE9DC5-7725-4DF4-A839-63D7BA2870A4}" type="presOf" srcId="{90DACF15-AB9D-4882-BC1A-2F45CF267D2A}" destId="{6AE84DB9-3241-46FB-9B46-1A1AB75F0AC4}" srcOrd="0" destOrd="0" presId="urn:microsoft.com/office/officeart/2005/8/layout/vList4"/>
    <dgm:cxn modelId="{335BF74E-1D70-4F4D-8D2F-BB03768B646A}" srcId="{A6E54A0F-FCB8-4297-96DF-5AA1BF59441B}" destId="{90DACF15-AB9D-4882-BC1A-2F45CF267D2A}" srcOrd="0" destOrd="0" parTransId="{9465B6CC-525F-43C2-830C-1B2D7D00E64D}" sibTransId="{E19421B7-20E2-499B-A044-2E5A4B4FA13E}"/>
    <dgm:cxn modelId="{6EE5A0A8-AA59-4D52-8D72-66A91D8F5E02}" srcId="{A6E54A0F-FCB8-4297-96DF-5AA1BF59441B}" destId="{9AA57A4B-DDC7-4C87-BC0D-BDDCE54CF50C}" srcOrd="2" destOrd="0" parTransId="{34CA8247-3354-40A6-8D15-84791C8AC77B}" sibTransId="{801445E2-4875-4C6D-B9B4-119B01F299AD}"/>
    <dgm:cxn modelId="{8A5F601C-ACAC-4BD5-81AC-6859DB009CF8}" type="presOf" srcId="{076D6A25-42BD-4F2C-A9AD-D5947FF419AA}" destId="{EF186428-42D4-466C-ABF7-0EC922DBEB0B}" srcOrd="0" destOrd="0" presId="urn:microsoft.com/office/officeart/2005/8/layout/vList4"/>
    <dgm:cxn modelId="{2FAE3E29-8272-4E74-8228-01AC4D69F00E}" type="presOf" srcId="{9AA57A4B-DDC7-4C87-BC0D-BDDCE54CF50C}" destId="{77F7B18F-2C11-4922-A241-24DD7932FB9C}" srcOrd="1" destOrd="0" presId="urn:microsoft.com/office/officeart/2005/8/layout/vList4"/>
    <dgm:cxn modelId="{A9223E1E-5E10-464D-98DB-3E1688CB5F76}" type="presOf" srcId="{9AA57A4B-DDC7-4C87-BC0D-BDDCE54CF50C}" destId="{BC87CB4D-91E2-43D5-B5D8-B58E9F2360CB}" srcOrd="0" destOrd="0" presId="urn:microsoft.com/office/officeart/2005/8/layout/vList4"/>
    <dgm:cxn modelId="{3B5DCFEF-F925-4283-A16E-B008CE4DA992}" type="presOf" srcId="{90DACF15-AB9D-4882-BC1A-2F45CF267D2A}" destId="{FD2EE286-ED78-40D6-87DB-95FB07E7BA7A}" srcOrd="1" destOrd="0" presId="urn:microsoft.com/office/officeart/2005/8/layout/vList4"/>
    <dgm:cxn modelId="{10FFE9FB-674E-4C2E-B2B8-5D9E86EB726F}" srcId="{A6E54A0F-FCB8-4297-96DF-5AA1BF59441B}" destId="{076D6A25-42BD-4F2C-A9AD-D5947FF419AA}" srcOrd="1" destOrd="0" parTransId="{42B5E8B5-2065-4147-A554-1E64A5277E5B}" sibTransId="{135735E8-6A51-4D90-949A-B1A2C299A31E}"/>
    <dgm:cxn modelId="{E8D81F68-BFA0-47E9-BF58-66B9FAAC5AF0}" type="presOf" srcId="{076D6A25-42BD-4F2C-A9AD-D5947FF419AA}" destId="{2CDE004C-9503-4600-A9EA-20B4F0896D18}" srcOrd="1" destOrd="0" presId="urn:microsoft.com/office/officeart/2005/8/layout/vList4"/>
    <dgm:cxn modelId="{1E8F491B-0CB1-472D-BD2C-8235EB6CB77B}" type="presOf" srcId="{A6E54A0F-FCB8-4297-96DF-5AA1BF59441B}" destId="{A268E014-91B4-4E03-B538-C3E457D8A048}" srcOrd="0" destOrd="0" presId="urn:microsoft.com/office/officeart/2005/8/layout/vList4"/>
    <dgm:cxn modelId="{9969FF55-260F-4296-A9A0-C80845FF69D3}" type="presParOf" srcId="{A268E014-91B4-4E03-B538-C3E457D8A048}" destId="{88064406-5B26-4A36-AF5D-945E574C8B68}" srcOrd="0" destOrd="0" presId="urn:microsoft.com/office/officeart/2005/8/layout/vList4"/>
    <dgm:cxn modelId="{85274AFC-905C-4539-A1EF-DE5F69B6865B}" type="presParOf" srcId="{88064406-5B26-4A36-AF5D-945E574C8B68}" destId="{6AE84DB9-3241-46FB-9B46-1A1AB75F0AC4}" srcOrd="0" destOrd="0" presId="urn:microsoft.com/office/officeart/2005/8/layout/vList4"/>
    <dgm:cxn modelId="{F2326E26-8FAC-44E1-A691-644E8830CC1C}" type="presParOf" srcId="{88064406-5B26-4A36-AF5D-945E574C8B68}" destId="{F8B5F893-820F-47CD-9D07-EA7625E87996}" srcOrd="1" destOrd="0" presId="urn:microsoft.com/office/officeart/2005/8/layout/vList4"/>
    <dgm:cxn modelId="{DC0022D6-9252-4380-AD39-456B763FA6A0}" type="presParOf" srcId="{88064406-5B26-4A36-AF5D-945E574C8B68}" destId="{FD2EE286-ED78-40D6-87DB-95FB07E7BA7A}" srcOrd="2" destOrd="0" presId="urn:microsoft.com/office/officeart/2005/8/layout/vList4"/>
    <dgm:cxn modelId="{3AB7407D-93D1-418F-9C70-EDE9B6D6476C}" type="presParOf" srcId="{A268E014-91B4-4E03-B538-C3E457D8A048}" destId="{B5849798-841B-4A7F-9105-75B4AC4116CA}" srcOrd="1" destOrd="0" presId="urn:microsoft.com/office/officeart/2005/8/layout/vList4"/>
    <dgm:cxn modelId="{ACE0CF95-1EC7-4E48-8F2B-D75F44B36078}" type="presParOf" srcId="{A268E014-91B4-4E03-B538-C3E457D8A048}" destId="{E5456BF8-28A2-494C-A5FC-AED6EFC8895F}" srcOrd="2" destOrd="0" presId="urn:microsoft.com/office/officeart/2005/8/layout/vList4"/>
    <dgm:cxn modelId="{45A2770D-B614-491F-9DF6-27A81B08AAD2}" type="presParOf" srcId="{E5456BF8-28A2-494C-A5FC-AED6EFC8895F}" destId="{EF186428-42D4-466C-ABF7-0EC922DBEB0B}" srcOrd="0" destOrd="0" presId="urn:microsoft.com/office/officeart/2005/8/layout/vList4"/>
    <dgm:cxn modelId="{8DFF141F-EE0A-40D2-8A0F-7B55D30FFC39}" type="presParOf" srcId="{E5456BF8-28A2-494C-A5FC-AED6EFC8895F}" destId="{76EA803D-A875-43DC-A13A-947E1210339C}" srcOrd="1" destOrd="0" presId="urn:microsoft.com/office/officeart/2005/8/layout/vList4"/>
    <dgm:cxn modelId="{99273616-F2B8-49F8-B3D1-9629B2809EEB}" type="presParOf" srcId="{E5456BF8-28A2-494C-A5FC-AED6EFC8895F}" destId="{2CDE004C-9503-4600-A9EA-20B4F0896D18}" srcOrd="2" destOrd="0" presId="urn:microsoft.com/office/officeart/2005/8/layout/vList4"/>
    <dgm:cxn modelId="{39635879-ACA5-4E52-AF0F-D11D498DF789}" type="presParOf" srcId="{A268E014-91B4-4E03-B538-C3E457D8A048}" destId="{91BAB8C7-AD4E-49FD-A488-A214B486642F}" srcOrd="3" destOrd="0" presId="urn:microsoft.com/office/officeart/2005/8/layout/vList4"/>
    <dgm:cxn modelId="{45661340-77AC-404A-8AB8-4EFA95E1B708}" type="presParOf" srcId="{A268E014-91B4-4E03-B538-C3E457D8A048}" destId="{B25B8F11-2731-4A0D-B126-6176B8366208}" srcOrd="4" destOrd="0" presId="urn:microsoft.com/office/officeart/2005/8/layout/vList4"/>
    <dgm:cxn modelId="{BA4C3795-D02F-4973-83C0-A9AA6077678B}" type="presParOf" srcId="{B25B8F11-2731-4A0D-B126-6176B8366208}" destId="{BC87CB4D-91E2-43D5-B5D8-B58E9F2360CB}" srcOrd="0" destOrd="0" presId="urn:microsoft.com/office/officeart/2005/8/layout/vList4"/>
    <dgm:cxn modelId="{609C47F3-E5DF-43CA-A29E-F9BD495A3281}" type="presParOf" srcId="{B25B8F11-2731-4A0D-B126-6176B8366208}" destId="{0D3D9701-C30E-4370-8BFE-39BFB1514311}" srcOrd="1" destOrd="0" presId="urn:microsoft.com/office/officeart/2005/8/layout/vList4"/>
    <dgm:cxn modelId="{A0E62995-45BE-473E-A58B-D13DA6158244}" type="presParOf" srcId="{B25B8F11-2731-4A0D-B126-6176B8366208}" destId="{77F7B18F-2C11-4922-A241-24DD7932FB9C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EAE5CAF-42A6-4E30-B327-D9117DBC2A47}" type="doc">
      <dgm:prSet loTypeId="urn:microsoft.com/office/officeart/2005/8/layout/equation1" loCatId="process" qsTypeId="urn:microsoft.com/office/officeart/2005/8/quickstyle/simple1" qsCatId="simple" csTypeId="urn:microsoft.com/office/officeart/2005/8/colors/colorful5" csCatId="colorful" phldr="1"/>
      <dgm:spPr/>
    </dgm:pt>
    <dgm:pt modelId="{6C797A44-E1B4-4ACD-9E21-1A80235C84E4}">
      <dgm:prSet phldrT="[Текст]" custT="1"/>
      <dgm:spPr/>
      <dgm:t>
        <a:bodyPr/>
        <a:lstStyle/>
        <a:p>
          <a:r>
            <a:rPr lang="ru-RU" sz="1800" b="1" dirty="0" smtClean="0"/>
            <a:t>МАОУ «СОШ №1»</a:t>
          </a:r>
          <a:endParaRPr lang="ru-RU" sz="1800" b="1" dirty="0"/>
        </a:p>
      </dgm:t>
    </dgm:pt>
    <dgm:pt modelId="{1A961FC4-FF68-41EE-A41B-7838DEBC2432}" type="parTrans" cxnId="{3D7376C4-7A9E-4E5D-8DE2-34F9AE3C0218}">
      <dgm:prSet/>
      <dgm:spPr/>
      <dgm:t>
        <a:bodyPr/>
        <a:lstStyle/>
        <a:p>
          <a:endParaRPr lang="ru-RU" sz="1800" b="1"/>
        </a:p>
      </dgm:t>
    </dgm:pt>
    <dgm:pt modelId="{6A2912A9-7E94-4BB2-8E6D-B2528F3D1E40}" type="sibTrans" cxnId="{3D7376C4-7A9E-4E5D-8DE2-34F9AE3C0218}">
      <dgm:prSet custT="1"/>
      <dgm:spPr/>
      <dgm:t>
        <a:bodyPr/>
        <a:lstStyle/>
        <a:p>
          <a:endParaRPr lang="ru-RU" sz="1800" b="1"/>
        </a:p>
      </dgm:t>
    </dgm:pt>
    <dgm:pt modelId="{92801241-3A15-49C5-A44F-CDA2B808FD76}">
      <dgm:prSet phldrT="[Текст]" custT="1"/>
      <dgm:spPr/>
      <dgm:t>
        <a:bodyPr/>
        <a:lstStyle/>
        <a:p>
          <a:r>
            <a:rPr lang="ru-RU" sz="1800" b="1" dirty="0" smtClean="0"/>
            <a:t>МБОУ СОШ №4</a:t>
          </a:r>
          <a:endParaRPr lang="ru-RU" sz="1800" b="1" dirty="0"/>
        </a:p>
      </dgm:t>
    </dgm:pt>
    <dgm:pt modelId="{25A37CC0-1771-4268-A69C-B20728B5B162}" type="parTrans" cxnId="{6460A8C3-79A0-4A70-B20B-8FE7B67FEB82}">
      <dgm:prSet/>
      <dgm:spPr/>
      <dgm:t>
        <a:bodyPr/>
        <a:lstStyle/>
        <a:p>
          <a:endParaRPr lang="ru-RU" sz="1800" b="1"/>
        </a:p>
      </dgm:t>
    </dgm:pt>
    <dgm:pt modelId="{81D45C40-BBCE-4EA9-9BF9-ED3C5F528436}" type="sibTrans" cxnId="{6460A8C3-79A0-4A70-B20B-8FE7B67FEB82}">
      <dgm:prSet custT="1"/>
      <dgm:spPr/>
      <dgm:t>
        <a:bodyPr/>
        <a:lstStyle/>
        <a:p>
          <a:endParaRPr lang="ru-RU" sz="1800" b="1"/>
        </a:p>
      </dgm:t>
    </dgm:pt>
    <dgm:pt modelId="{32A6FFC6-F1BB-41FC-A076-6112E10F6E0E}">
      <dgm:prSet phldrT="[Текст]" custT="1"/>
      <dgm:spPr/>
      <dgm:t>
        <a:bodyPr/>
        <a:lstStyle/>
        <a:p>
          <a:r>
            <a:rPr lang="ru-RU" sz="1800" b="1" dirty="0" smtClean="0"/>
            <a:t>ВЗАИМОДЕЙСТВИЕ</a:t>
          </a:r>
          <a:endParaRPr lang="ru-RU" sz="1800" b="1" dirty="0"/>
        </a:p>
      </dgm:t>
    </dgm:pt>
    <dgm:pt modelId="{FC4729BE-3020-4B70-ABA1-9E06502018C5}" type="parTrans" cxnId="{5DD55E5D-09D9-40D7-89C5-46FA7452FBDB}">
      <dgm:prSet/>
      <dgm:spPr/>
      <dgm:t>
        <a:bodyPr/>
        <a:lstStyle/>
        <a:p>
          <a:endParaRPr lang="ru-RU" sz="1800" b="1"/>
        </a:p>
      </dgm:t>
    </dgm:pt>
    <dgm:pt modelId="{E6167935-CA77-41BA-A117-082B37953A6D}" type="sibTrans" cxnId="{5DD55E5D-09D9-40D7-89C5-46FA7452FBDB}">
      <dgm:prSet/>
      <dgm:spPr/>
      <dgm:t>
        <a:bodyPr/>
        <a:lstStyle/>
        <a:p>
          <a:endParaRPr lang="ru-RU" sz="1800" b="1"/>
        </a:p>
      </dgm:t>
    </dgm:pt>
    <dgm:pt modelId="{4B4D56A2-7A30-4B47-A418-D415AAA26E61}" type="pres">
      <dgm:prSet presAssocID="{8EAE5CAF-42A6-4E30-B327-D9117DBC2A47}" presName="linearFlow" presStyleCnt="0">
        <dgm:presLayoutVars>
          <dgm:dir/>
          <dgm:resizeHandles val="exact"/>
        </dgm:presLayoutVars>
      </dgm:prSet>
      <dgm:spPr/>
    </dgm:pt>
    <dgm:pt modelId="{94B1D5A8-1616-4393-B85E-55D803E04234}" type="pres">
      <dgm:prSet presAssocID="{6C797A44-E1B4-4ACD-9E21-1A80235C84E4}" presName="node" presStyleLbl="node1" presStyleIdx="0" presStyleCnt="3" custScaleX="1816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572F7A-5D68-4BE6-9C22-088E5E259497}" type="pres">
      <dgm:prSet presAssocID="{6A2912A9-7E94-4BB2-8E6D-B2528F3D1E40}" presName="spacerL" presStyleCnt="0"/>
      <dgm:spPr/>
    </dgm:pt>
    <dgm:pt modelId="{36DE9C68-B28D-4FAF-8582-28F179C59D94}" type="pres">
      <dgm:prSet presAssocID="{6A2912A9-7E94-4BB2-8E6D-B2528F3D1E40}" presName="sibTrans" presStyleLbl="sibTrans2D1" presStyleIdx="0" presStyleCnt="2"/>
      <dgm:spPr/>
      <dgm:t>
        <a:bodyPr/>
        <a:lstStyle/>
        <a:p>
          <a:endParaRPr lang="ru-RU"/>
        </a:p>
      </dgm:t>
    </dgm:pt>
    <dgm:pt modelId="{97A0FE62-DD75-4EFD-B60C-371E15970F21}" type="pres">
      <dgm:prSet presAssocID="{6A2912A9-7E94-4BB2-8E6D-B2528F3D1E40}" presName="spacerR" presStyleCnt="0"/>
      <dgm:spPr/>
    </dgm:pt>
    <dgm:pt modelId="{B953EEB4-B9DE-416F-81F8-43FC2E8E8748}" type="pres">
      <dgm:prSet presAssocID="{92801241-3A15-49C5-A44F-CDA2B808FD76}" presName="node" presStyleLbl="node1" presStyleIdx="1" presStyleCnt="3" custScaleX="1904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12F543-48BF-4F7A-BE65-E6330886E74D}" type="pres">
      <dgm:prSet presAssocID="{81D45C40-BBCE-4EA9-9BF9-ED3C5F528436}" presName="spacerL" presStyleCnt="0"/>
      <dgm:spPr/>
    </dgm:pt>
    <dgm:pt modelId="{740668C6-98B8-4503-B1C8-D17D928B1BA9}" type="pres">
      <dgm:prSet presAssocID="{81D45C40-BBCE-4EA9-9BF9-ED3C5F528436}" presName="sibTrans" presStyleLbl="sibTrans2D1" presStyleIdx="1" presStyleCnt="2"/>
      <dgm:spPr/>
      <dgm:t>
        <a:bodyPr/>
        <a:lstStyle/>
        <a:p>
          <a:endParaRPr lang="ru-RU"/>
        </a:p>
      </dgm:t>
    </dgm:pt>
    <dgm:pt modelId="{68E5090E-F604-4324-BCA8-0CD3489B409B}" type="pres">
      <dgm:prSet presAssocID="{81D45C40-BBCE-4EA9-9BF9-ED3C5F528436}" presName="spacerR" presStyleCnt="0"/>
      <dgm:spPr/>
    </dgm:pt>
    <dgm:pt modelId="{0F91F2B9-2269-4246-B5D9-1205FF044C89}" type="pres">
      <dgm:prSet presAssocID="{32A6FFC6-F1BB-41FC-A076-6112E10F6E0E}" presName="node" presStyleLbl="node1" presStyleIdx="2" presStyleCnt="3" custScaleX="3542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6FD3CE0-3180-4D64-B008-27BDBD69DCEB}" type="presOf" srcId="{6C797A44-E1B4-4ACD-9E21-1A80235C84E4}" destId="{94B1D5A8-1616-4393-B85E-55D803E04234}" srcOrd="0" destOrd="0" presId="urn:microsoft.com/office/officeart/2005/8/layout/equation1"/>
    <dgm:cxn modelId="{6460A8C3-79A0-4A70-B20B-8FE7B67FEB82}" srcId="{8EAE5CAF-42A6-4E30-B327-D9117DBC2A47}" destId="{92801241-3A15-49C5-A44F-CDA2B808FD76}" srcOrd="1" destOrd="0" parTransId="{25A37CC0-1771-4268-A69C-B20728B5B162}" sibTransId="{81D45C40-BBCE-4EA9-9BF9-ED3C5F528436}"/>
    <dgm:cxn modelId="{A36625F6-D4B6-4C4F-B0E4-C4AD876DE5F8}" type="presOf" srcId="{81D45C40-BBCE-4EA9-9BF9-ED3C5F528436}" destId="{740668C6-98B8-4503-B1C8-D17D928B1BA9}" srcOrd="0" destOrd="0" presId="urn:microsoft.com/office/officeart/2005/8/layout/equation1"/>
    <dgm:cxn modelId="{06A823E7-0A38-404D-8D23-4192F0E505C5}" type="presOf" srcId="{6A2912A9-7E94-4BB2-8E6D-B2528F3D1E40}" destId="{36DE9C68-B28D-4FAF-8582-28F179C59D94}" srcOrd="0" destOrd="0" presId="urn:microsoft.com/office/officeart/2005/8/layout/equation1"/>
    <dgm:cxn modelId="{5DD55E5D-09D9-40D7-89C5-46FA7452FBDB}" srcId="{8EAE5CAF-42A6-4E30-B327-D9117DBC2A47}" destId="{32A6FFC6-F1BB-41FC-A076-6112E10F6E0E}" srcOrd="2" destOrd="0" parTransId="{FC4729BE-3020-4B70-ABA1-9E06502018C5}" sibTransId="{E6167935-CA77-41BA-A117-082B37953A6D}"/>
    <dgm:cxn modelId="{3D7376C4-7A9E-4E5D-8DE2-34F9AE3C0218}" srcId="{8EAE5CAF-42A6-4E30-B327-D9117DBC2A47}" destId="{6C797A44-E1B4-4ACD-9E21-1A80235C84E4}" srcOrd="0" destOrd="0" parTransId="{1A961FC4-FF68-41EE-A41B-7838DEBC2432}" sibTransId="{6A2912A9-7E94-4BB2-8E6D-B2528F3D1E40}"/>
    <dgm:cxn modelId="{B48BFB73-1A07-4E7D-B76E-63CE91A4B1F2}" type="presOf" srcId="{8EAE5CAF-42A6-4E30-B327-D9117DBC2A47}" destId="{4B4D56A2-7A30-4B47-A418-D415AAA26E61}" srcOrd="0" destOrd="0" presId="urn:microsoft.com/office/officeart/2005/8/layout/equation1"/>
    <dgm:cxn modelId="{85AF1A0C-09A2-44B1-B2AA-A9966FF15598}" type="presOf" srcId="{92801241-3A15-49C5-A44F-CDA2B808FD76}" destId="{B953EEB4-B9DE-416F-81F8-43FC2E8E8748}" srcOrd="0" destOrd="0" presId="urn:microsoft.com/office/officeart/2005/8/layout/equation1"/>
    <dgm:cxn modelId="{D8CD1DBF-F82E-4119-AD0A-A5B1352AE329}" type="presOf" srcId="{32A6FFC6-F1BB-41FC-A076-6112E10F6E0E}" destId="{0F91F2B9-2269-4246-B5D9-1205FF044C89}" srcOrd="0" destOrd="0" presId="urn:microsoft.com/office/officeart/2005/8/layout/equation1"/>
    <dgm:cxn modelId="{4E7E8804-9295-42BE-BE69-9E626A19F9D0}" type="presParOf" srcId="{4B4D56A2-7A30-4B47-A418-D415AAA26E61}" destId="{94B1D5A8-1616-4393-B85E-55D803E04234}" srcOrd="0" destOrd="0" presId="urn:microsoft.com/office/officeart/2005/8/layout/equation1"/>
    <dgm:cxn modelId="{006841D4-597B-45B2-A1D6-DFE82A609C51}" type="presParOf" srcId="{4B4D56A2-7A30-4B47-A418-D415AAA26E61}" destId="{61572F7A-5D68-4BE6-9C22-088E5E259497}" srcOrd="1" destOrd="0" presId="urn:microsoft.com/office/officeart/2005/8/layout/equation1"/>
    <dgm:cxn modelId="{4519EE8A-ABCD-4AFC-BA97-518EDA70A10F}" type="presParOf" srcId="{4B4D56A2-7A30-4B47-A418-D415AAA26E61}" destId="{36DE9C68-B28D-4FAF-8582-28F179C59D94}" srcOrd="2" destOrd="0" presId="urn:microsoft.com/office/officeart/2005/8/layout/equation1"/>
    <dgm:cxn modelId="{75FF4712-53CC-4391-ACFF-7F52923A6B2C}" type="presParOf" srcId="{4B4D56A2-7A30-4B47-A418-D415AAA26E61}" destId="{97A0FE62-DD75-4EFD-B60C-371E15970F21}" srcOrd="3" destOrd="0" presId="urn:microsoft.com/office/officeart/2005/8/layout/equation1"/>
    <dgm:cxn modelId="{26579115-B902-4274-B0F4-DD690DE7CAED}" type="presParOf" srcId="{4B4D56A2-7A30-4B47-A418-D415AAA26E61}" destId="{B953EEB4-B9DE-416F-81F8-43FC2E8E8748}" srcOrd="4" destOrd="0" presId="urn:microsoft.com/office/officeart/2005/8/layout/equation1"/>
    <dgm:cxn modelId="{816DC32C-7C1D-46ED-949F-E4B68F436085}" type="presParOf" srcId="{4B4D56A2-7A30-4B47-A418-D415AAA26E61}" destId="{9F12F543-48BF-4F7A-BE65-E6330886E74D}" srcOrd="5" destOrd="0" presId="urn:microsoft.com/office/officeart/2005/8/layout/equation1"/>
    <dgm:cxn modelId="{41277007-6AA0-4152-9CA7-4DBEDBFCDA3D}" type="presParOf" srcId="{4B4D56A2-7A30-4B47-A418-D415AAA26E61}" destId="{740668C6-98B8-4503-B1C8-D17D928B1BA9}" srcOrd="6" destOrd="0" presId="urn:microsoft.com/office/officeart/2005/8/layout/equation1"/>
    <dgm:cxn modelId="{46410904-505D-456B-9BF7-CC8896CE547E}" type="presParOf" srcId="{4B4D56A2-7A30-4B47-A418-D415AAA26E61}" destId="{68E5090E-F604-4324-BCA8-0CD3489B409B}" srcOrd="7" destOrd="0" presId="urn:microsoft.com/office/officeart/2005/8/layout/equation1"/>
    <dgm:cxn modelId="{C74AE7E7-31B0-4595-9A74-72E107159AAE}" type="presParOf" srcId="{4B4D56A2-7A30-4B47-A418-D415AAA26E61}" destId="{0F91F2B9-2269-4246-B5D9-1205FF044C89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BF04C4D-A146-47E5-9D09-C17142EF3DD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BF290FE-8061-4D22-B4FB-2DF3D8C34D7C}">
      <dgm:prSet/>
      <dgm:spPr/>
      <dgm:t>
        <a:bodyPr/>
        <a:lstStyle/>
        <a:p>
          <a:r>
            <a:rPr lang="ru-RU" smtClean="0"/>
            <a:t>основные общеобразовательные программы</a:t>
          </a:r>
          <a:endParaRPr lang="ru-RU"/>
        </a:p>
      </dgm:t>
    </dgm:pt>
    <dgm:pt modelId="{2B407737-CA46-43C7-A094-93134A0E8A5E}" type="parTrans" cxnId="{960D2E41-6A2F-4E39-8B25-70FE08407364}">
      <dgm:prSet/>
      <dgm:spPr/>
      <dgm:t>
        <a:bodyPr/>
        <a:lstStyle/>
        <a:p>
          <a:endParaRPr lang="ru-RU"/>
        </a:p>
      </dgm:t>
    </dgm:pt>
    <dgm:pt modelId="{C3AD1771-87E5-49A6-A7D6-D808FF707A7D}" type="sibTrans" cxnId="{960D2E41-6A2F-4E39-8B25-70FE08407364}">
      <dgm:prSet/>
      <dgm:spPr/>
      <dgm:t>
        <a:bodyPr/>
        <a:lstStyle/>
        <a:p>
          <a:endParaRPr lang="ru-RU"/>
        </a:p>
      </dgm:t>
    </dgm:pt>
    <dgm:pt modelId="{CB1C29D2-726A-4D2B-9D1D-79FBF77FD8AB}">
      <dgm:prSet/>
      <dgm:spPr/>
      <dgm:t>
        <a:bodyPr/>
        <a:lstStyle/>
        <a:p>
          <a:r>
            <a:rPr lang="ru-RU" dirty="0" smtClean="0"/>
            <a:t>адаптированные образовательные программы</a:t>
          </a:r>
          <a:endParaRPr lang="ru-RU" dirty="0"/>
        </a:p>
      </dgm:t>
    </dgm:pt>
    <dgm:pt modelId="{8EFC34BD-68C3-4BE0-9047-1F31E0BE54AE}" type="parTrans" cxnId="{06BEF2E6-34ED-4F33-A207-57C5D610DE3A}">
      <dgm:prSet/>
      <dgm:spPr/>
      <dgm:t>
        <a:bodyPr/>
        <a:lstStyle/>
        <a:p>
          <a:endParaRPr lang="ru-RU"/>
        </a:p>
      </dgm:t>
    </dgm:pt>
    <dgm:pt modelId="{64E0A87E-1644-4D65-9E4F-5E865E65FAC0}" type="sibTrans" cxnId="{06BEF2E6-34ED-4F33-A207-57C5D610DE3A}">
      <dgm:prSet/>
      <dgm:spPr/>
      <dgm:t>
        <a:bodyPr/>
        <a:lstStyle/>
        <a:p>
          <a:endParaRPr lang="ru-RU"/>
        </a:p>
      </dgm:t>
    </dgm:pt>
    <dgm:pt modelId="{B7CCA068-5587-4F0A-B1C7-161617D0156F}">
      <dgm:prSet/>
      <dgm:spPr/>
      <dgm:t>
        <a:bodyPr/>
        <a:lstStyle/>
        <a:p>
          <a:r>
            <a:rPr lang="ru-RU" dirty="0" smtClean="0"/>
            <a:t>специальные индивидуальные программы развития (СИПР)</a:t>
          </a:r>
          <a:endParaRPr lang="ru-RU" dirty="0"/>
        </a:p>
      </dgm:t>
    </dgm:pt>
    <dgm:pt modelId="{DE2FB793-7477-4AE8-8054-48AE61918338}" type="parTrans" cxnId="{85653307-2487-45DC-BCE3-8E3957344BBC}">
      <dgm:prSet/>
      <dgm:spPr/>
      <dgm:t>
        <a:bodyPr/>
        <a:lstStyle/>
        <a:p>
          <a:endParaRPr lang="ru-RU"/>
        </a:p>
      </dgm:t>
    </dgm:pt>
    <dgm:pt modelId="{17E548A3-18EC-4714-9AAB-11B33A340D2C}" type="sibTrans" cxnId="{85653307-2487-45DC-BCE3-8E3957344BBC}">
      <dgm:prSet/>
      <dgm:spPr/>
      <dgm:t>
        <a:bodyPr/>
        <a:lstStyle/>
        <a:p>
          <a:endParaRPr lang="ru-RU"/>
        </a:p>
      </dgm:t>
    </dgm:pt>
    <dgm:pt modelId="{5EB83301-CD6B-4BF9-8836-01FE3E87DDC2}">
      <dgm:prSet/>
      <dgm:spPr/>
      <dgm:t>
        <a:bodyPr/>
        <a:lstStyle/>
        <a:p>
          <a:r>
            <a:rPr lang="ru-RU" smtClean="0"/>
            <a:t>адаптированные основные общеобразовательные программы для слепых детей</a:t>
          </a:r>
          <a:endParaRPr lang="ru-RU"/>
        </a:p>
      </dgm:t>
    </dgm:pt>
    <dgm:pt modelId="{CA4A9C30-6169-43E5-93D0-9946106F9DF0}" type="parTrans" cxnId="{449724FE-610A-4C42-9624-905D635B5ED5}">
      <dgm:prSet/>
      <dgm:spPr/>
      <dgm:t>
        <a:bodyPr/>
        <a:lstStyle/>
        <a:p>
          <a:endParaRPr lang="ru-RU"/>
        </a:p>
      </dgm:t>
    </dgm:pt>
    <dgm:pt modelId="{093F6D7C-8F0A-48B3-A170-600A2EEB3F68}" type="sibTrans" cxnId="{449724FE-610A-4C42-9624-905D635B5ED5}">
      <dgm:prSet/>
      <dgm:spPr/>
      <dgm:t>
        <a:bodyPr/>
        <a:lstStyle/>
        <a:p>
          <a:endParaRPr lang="ru-RU"/>
        </a:p>
      </dgm:t>
    </dgm:pt>
    <dgm:pt modelId="{EB6DA3C8-BE7D-40BD-8099-3D2F58E7A45E}" type="pres">
      <dgm:prSet presAssocID="{2BF04C4D-A146-47E5-9D09-C17142EF3DD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D8B20FB-FF5F-49E9-A944-43C588C6DF17}" type="pres">
      <dgm:prSet presAssocID="{5BF290FE-8061-4D22-B4FB-2DF3D8C34D7C}" presName="parentLin" presStyleCnt="0"/>
      <dgm:spPr/>
    </dgm:pt>
    <dgm:pt modelId="{33F14491-609F-4A72-A88E-2390A19980F7}" type="pres">
      <dgm:prSet presAssocID="{5BF290FE-8061-4D22-B4FB-2DF3D8C34D7C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31B9B395-DF31-4386-BCC5-56473AE5C27C}" type="pres">
      <dgm:prSet presAssocID="{5BF290FE-8061-4D22-B4FB-2DF3D8C34D7C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4F6539-44C0-42FA-A640-080A0D8345C8}" type="pres">
      <dgm:prSet presAssocID="{5BF290FE-8061-4D22-B4FB-2DF3D8C34D7C}" presName="negativeSpace" presStyleCnt="0"/>
      <dgm:spPr/>
    </dgm:pt>
    <dgm:pt modelId="{F1FEE062-951F-471F-9A0E-87B013178A5C}" type="pres">
      <dgm:prSet presAssocID="{5BF290FE-8061-4D22-B4FB-2DF3D8C34D7C}" presName="childText" presStyleLbl="conFgAcc1" presStyleIdx="0" presStyleCnt="4">
        <dgm:presLayoutVars>
          <dgm:bulletEnabled val="1"/>
        </dgm:presLayoutVars>
      </dgm:prSet>
      <dgm:spPr/>
    </dgm:pt>
    <dgm:pt modelId="{6470DC20-A081-438E-BF1E-FD4F93648B74}" type="pres">
      <dgm:prSet presAssocID="{C3AD1771-87E5-49A6-A7D6-D808FF707A7D}" presName="spaceBetweenRectangles" presStyleCnt="0"/>
      <dgm:spPr/>
    </dgm:pt>
    <dgm:pt modelId="{DDF5868D-9796-41C8-8800-AF31E8B4F12A}" type="pres">
      <dgm:prSet presAssocID="{CB1C29D2-726A-4D2B-9D1D-79FBF77FD8AB}" presName="parentLin" presStyleCnt="0"/>
      <dgm:spPr/>
    </dgm:pt>
    <dgm:pt modelId="{D0101B43-894B-4E94-B813-779E6E2E2F33}" type="pres">
      <dgm:prSet presAssocID="{CB1C29D2-726A-4D2B-9D1D-79FBF77FD8AB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45D027FC-6E42-4869-AC35-B5FE4B0EA515}" type="pres">
      <dgm:prSet presAssocID="{CB1C29D2-726A-4D2B-9D1D-79FBF77FD8AB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D4A08C-0335-4CA8-A7F4-93EE9233F665}" type="pres">
      <dgm:prSet presAssocID="{CB1C29D2-726A-4D2B-9D1D-79FBF77FD8AB}" presName="negativeSpace" presStyleCnt="0"/>
      <dgm:spPr/>
    </dgm:pt>
    <dgm:pt modelId="{D960ABB9-84D2-47D7-91A0-EB6FE937601A}" type="pres">
      <dgm:prSet presAssocID="{CB1C29D2-726A-4D2B-9D1D-79FBF77FD8AB}" presName="childText" presStyleLbl="conFgAcc1" presStyleIdx="1" presStyleCnt="4">
        <dgm:presLayoutVars>
          <dgm:bulletEnabled val="1"/>
        </dgm:presLayoutVars>
      </dgm:prSet>
      <dgm:spPr/>
    </dgm:pt>
    <dgm:pt modelId="{D86C433A-BB05-4883-8E00-BCB5460435ED}" type="pres">
      <dgm:prSet presAssocID="{64E0A87E-1644-4D65-9E4F-5E865E65FAC0}" presName="spaceBetweenRectangles" presStyleCnt="0"/>
      <dgm:spPr/>
    </dgm:pt>
    <dgm:pt modelId="{C20AFF81-1C94-49C5-AC1B-6812BBD30D04}" type="pres">
      <dgm:prSet presAssocID="{5EB83301-CD6B-4BF9-8836-01FE3E87DDC2}" presName="parentLin" presStyleCnt="0"/>
      <dgm:spPr/>
    </dgm:pt>
    <dgm:pt modelId="{97AD473A-94BD-4B60-8670-B9546F0796AF}" type="pres">
      <dgm:prSet presAssocID="{5EB83301-CD6B-4BF9-8836-01FE3E87DDC2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2311562B-2F28-4935-B464-632F1C24105C}" type="pres">
      <dgm:prSet presAssocID="{5EB83301-CD6B-4BF9-8836-01FE3E87DDC2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9A9E37-4B26-41FF-B0F4-708B1D04A6F6}" type="pres">
      <dgm:prSet presAssocID="{5EB83301-CD6B-4BF9-8836-01FE3E87DDC2}" presName="negativeSpace" presStyleCnt="0"/>
      <dgm:spPr/>
    </dgm:pt>
    <dgm:pt modelId="{B5312D0A-6B73-48F3-B3F4-746A23FA7F32}" type="pres">
      <dgm:prSet presAssocID="{5EB83301-CD6B-4BF9-8836-01FE3E87DDC2}" presName="childText" presStyleLbl="conFgAcc1" presStyleIdx="2" presStyleCnt="4">
        <dgm:presLayoutVars>
          <dgm:bulletEnabled val="1"/>
        </dgm:presLayoutVars>
      </dgm:prSet>
      <dgm:spPr/>
    </dgm:pt>
    <dgm:pt modelId="{CF7A5033-0231-4139-A8F0-FE8BF36AD09D}" type="pres">
      <dgm:prSet presAssocID="{093F6D7C-8F0A-48B3-A170-600A2EEB3F68}" presName="spaceBetweenRectangles" presStyleCnt="0"/>
      <dgm:spPr/>
    </dgm:pt>
    <dgm:pt modelId="{98C0C49F-7B52-4409-8577-D47D4F1015AD}" type="pres">
      <dgm:prSet presAssocID="{B7CCA068-5587-4F0A-B1C7-161617D0156F}" presName="parentLin" presStyleCnt="0"/>
      <dgm:spPr/>
    </dgm:pt>
    <dgm:pt modelId="{2C29114C-D4A0-426B-A9AF-B42D7A31E8F8}" type="pres">
      <dgm:prSet presAssocID="{B7CCA068-5587-4F0A-B1C7-161617D0156F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F06AB446-E9DC-4C97-B4C4-6A62C59F048C}" type="pres">
      <dgm:prSet presAssocID="{B7CCA068-5587-4F0A-B1C7-161617D0156F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BE0E76-3542-4275-A112-5099BF166C04}" type="pres">
      <dgm:prSet presAssocID="{B7CCA068-5587-4F0A-B1C7-161617D0156F}" presName="negativeSpace" presStyleCnt="0"/>
      <dgm:spPr/>
    </dgm:pt>
    <dgm:pt modelId="{92EC0B42-12C8-4CF9-85E9-A19A9435DE5C}" type="pres">
      <dgm:prSet presAssocID="{B7CCA068-5587-4F0A-B1C7-161617D0156F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057DA90C-2DD8-41A1-95FD-34CA57C92390}" type="presOf" srcId="{5BF290FE-8061-4D22-B4FB-2DF3D8C34D7C}" destId="{33F14491-609F-4A72-A88E-2390A19980F7}" srcOrd="0" destOrd="0" presId="urn:microsoft.com/office/officeart/2005/8/layout/list1"/>
    <dgm:cxn modelId="{8B1E56DF-2857-4447-8709-BEF634F19230}" type="presOf" srcId="{CB1C29D2-726A-4D2B-9D1D-79FBF77FD8AB}" destId="{45D027FC-6E42-4869-AC35-B5FE4B0EA515}" srcOrd="1" destOrd="0" presId="urn:microsoft.com/office/officeart/2005/8/layout/list1"/>
    <dgm:cxn modelId="{85653307-2487-45DC-BCE3-8E3957344BBC}" srcId="{2BF04C4D-A146-47E5-9D09-C17142EF3DD1}" destId="{B7CCA068-5587-4F0A-B1C7-161617D0156F}" srcOrd="3" destOrd="0" parTransId="{DE2FB793-7477-4AE8-8054-48AE61918338}" sibTransId="{17E548A3-18EC-4714-9AAB-11B33A340D2C}"/>
    <dgm:cxn modelId="{364780D5-9C9E-4D9C-802D-56B8C4B61C9D}" type="presOf" srcId="{CB1C29D2-726A-4D2B-9D1D-79FBF77FD8AB}" destId="{D0101B43-894B-4E94-B813-779E6E2E2F33}" srcOrd="0" destOrd="0" presId="urn:microsoft.com/office/officeart/2005/8/layout/list1"/>
    <dgm:cxn modelId="{FD377582-ED2E-48BE-B64C-9A6EC20AF333}" type="presOf" srcId="{2BF04C4D-A146-47E5-9D09-C17142EF3DD1}" destId="{EB6DA3C8-BE7D-40BD-8099-3D2F58E7A45E}" srcOrd="0" destOrd="0" presId="urn:microsoft.com/office/officeart/2005/8/layout/list1"/>
    <dgm:cxn modelId="{449724FE-610A-4C42-9624-905D635B5ED5}" srcId="{2BF04C4D-A146-47E5-9D09-C17142EF3DD1}" destId="{5EB83301-CD6B-4BF9-8836-01FE3E87DDC2}" srcOrd="2" destOrd="0" parTransId="{CA4A9C30-6169-43E5-93D0-9946106F9DF0}" sibTransId="{093F6D7C-8F0A-48B3-A170-600A2EEB3F68}"/>
    <dgm:cxn modelId="{06BEF2E6-34ED-4F33-A207-57C5D610DE3A}" srcId="{2BF04C4D-A146-47E5-9D09-C17142EF3DD1}" destId="{CB1C29D2-726A-4D2B-9D1D-79FBF77FD8AB}" srcOrd="1" destOrd="0" parTransId="{8EFC34BD-68C3-4BE0-9047-1F31E0BE54AE}" sibTransId="{64E0A87E-1644-4D65-9E4F-5E865E65FAC0}"/>
    <dgm:cxn modelId="{960D2E41-6A2F-4E39-8B25-70FE08407364}" srcId="{2BF04C4D-A146-47E5-9D09-C17142EF3DD1}" destId="{5BF290FE-8061-4D22-B4FB-2DF3D8C34D7C}" srcOrd="0" destOrd="0" parTransId="{2B407737-CA46-43C7-A094-93134A0E8A5E}" sibTransId="{C3AD1771-87E5-49A6-A7D6-D808FF707A7D}"/>
    <dgm:cxn modelId="{95CA8B2F-71CC-4E66-9AAA-8A7025978E3C}" type="presOf" srcId="{5EB83301-CD6B-4BF9-8836-01FE3E87DDC2}" destId="{97AD473A-94BD-4B60-8670-B9546F0796AF}" srcOrd="0" destOrd="0" presId="urn:microsoft.com/office/officeart/2005/8/layout/list1"/>
    <dgm:cxn modelId="{6A272877-6CE5-45AF-83B0-22078F4427DC}" type="presOf" srcId="{B7CCA068-5587-4F0A-B1C7-161617D0156F}" destId="{2C29114C-D4A0-426B-A9AF-B42D7A31E8F8}" srcOrd="0" destOrd="0" presId="urn:microsoft.com/office/officeart/2005/8/layout/list1"/>
    <dgm:cxn modelId="{8DC56BCC-B6AC-4B66-9DFA-E8E595309B61}" type="presOf" srcId="{B7CCA068-5587-4F0A-B1C7-161617D0156F}" destId="{F06AB446-E9DC-4C97-B4C4-6A62C59F048C}" srcOrd="1" destOrd="0" presId="urn:microsoft.com/office/officeart/2005/8/layout/list1"/>
    <dgm:cxn modelId="{9FBF681A-2E11-48ED-A367-DEA9D6BE76D0}" type="presOf" srcId="{5EB83301-CD6B-4BF9-8836-01FE3E87DDC2}" destId="{2311562B-2F28-4935-B464-632F1C24105C}" srcOrd="1" destOrd="0" presId="urn:microsoft.com/office/officeart/2005/8/layout/list1"/>
    <dgm:cxn modelId="{235C6F59-996D-4016-A0BE-2AF9143A9B43}" type="presOf" srcId="{5BF290FE-8061-4D22-B4FB-2DF3D8C34D7C}" destId="{31B9B395-DF31-4386-BCC5-56473AE5C27C}" srcOrd="1" destOrd="0" presId="urn:microsoft.com/office/officeart/2005/8/layout/list1"/>
    <dgm:cxn modelId="{A19E0920-E69D-4D96-BB21-9885C548C86F}" type="presParOf" srcId="{EB6DA3C8-BE7D-40BD-8099-3D2F58E7A45E}" destId="{9D8B20FB-FF5F-49E9-A944-43C588C6DF17}" srcOrd="0" destOrd="0" presId="urn:microsoft.com/office/officeart/2005/8/layout/list1"/>
    <dgm:cxn modelId="{CCEA35D9-68FF-4A0C-8E16-C08EE9B19C7A}" type="presParOf" srcId="{9D8B20FB-FF5F-49E9-A944-43C588C6DF17}" destId="{33F14491-609F-4A72-A88E-2390A19980F7}" srcOrd="0" destOrd="0" presId="urn:microsoft.com/office/officeart/2005/8/layout/list1"/>
    <dgm:cxn modelId="{0DBEEB69-5FF1-4111-9235-5D921E60EBF3}" type="presParOf" srcId="{9D8B20FB-FF5F-49E9-A944-43C588C6DF17}" destId="{31B9B395-DF31-4386-BCC5-56473AE5C27C}" srcOrd="1" destOrd="0" presId="urn:microsoft.com/office/officeart/2005/8/layout/list1"/>
    <dgm:cxn modelId="{A754A6D6-48A7-4641-9898-F89C65E07B8A}" type="presParOf" srcId="{EB6DA3C8-BE7D-40BD-8099-3D2F58E7A45E}" destId="{A74F6539-44C0-42FA-A640-080A0D8345C8}" srcOrd="1" destOrd="0" presId="urn:microsoft.com/office/officeart/2005/8/layout/list1"/>
    <dgm:cxn modelId="{5B0A8AC9-762F-4F2A-A3FF-F0256AEEA9F3}" type="presParOf" srcId="{EB6DA3C8-BE7D-40BD-8099-3D2F58E7A45E}" destId="{F1FEE062-951F-471F-9A0E-87B013178A5C}" srcOrd="2" destOrd="0" presId="urn:microsoft.com/office/officeart/2005/8/layout/list1"/>
    <dgm:cxn modelId="{1F0D9BC6-F37B-4970-854A-01C4AADBE8CF}" type="presParOf" srcId="{EB6DA3C8-BE7D-40BD-8099-3D2F58E7A45E}" destId="{6470DC20-A081-438E-BF1E-FD4F93648B74}" srcOrd="3" destOrd="0" presId="urn:microsoft.com/office/officeart/2005/8/layout/list1"/>
    <dgm:cxn modelId="{30BFEAAB-10E0-4745-B5CD-D6BB83E815B5}" type="presParOf" srcId="{EB6DA3C8-BE7D-40BD-8099-3D2F58E7A45E}" destId="{DDF5868D-9796-41C8-8800-AF31E8B4F12A}" srcOrd="4" destOrd="0" presId="urn:microsoft.com/office/officeart/2005/8/layout/list1"/>
    <dgm:cxn modelId="{62B419AB-9998-4998-A9C9-706F182D33B1}" type="presParOf" srcId="{DDF5868D-9796-41C8-8800-AF31E8B4F12A}" destId="{D0101B43-894B-4E94-B813-779E6E2E2F33}" srcOrd="0" destOrd="0" presId="urn:microsoft.com/office/officeart/2005/8/layout/list1"/>
    <dgm:cxn modelId="{70AA1B61-8E41-44BF-9DD1-4D4587D8D118}" type="presParOf" srcId="{DDF5868D-9796-41C8-8800-AF31E8B4F12A}" destId="{45D027FC-6E42-4869-AC35-B5FE4B0EA515}" srcOrd="1" destOrd="0" presId="urn:microsoft.com/office/officeart/2005/8/layout/list1"/>
    <dgm:cxn modelId="{9D3DBB67-E1AD-4E66-9850-6FD572145A02}" type="presParOf" srcId="{EB6DA3C8-BE7D-40BD-8099-3D2F58E7A45E}" destId="{6CD4A08C-0335-4CA8-A7F4-93EE9233F665}" srcOrd="5" destOrd="0" presId="urn:microsoft.com/office/officeart/2005/8/layout/list1"/>
    <dgm:cxn modelId="{A2A3CB72-A65D-4727-90B5-CAC4343CA63E}" type="presParOf" srcId="{EB6DA3C8-BE7D-40BD-8099-3D2F58E7A45E}" destId="{D960ABB9-84D2-47D7-91A0-EB6FE937601A}" srcOrd="6" destOrd="0" presId="urn:microsoft.com/office/officeart/2005/8/layout/list1"/>
    <dgm:cxn modelId="{76F6D292-FD2C-406B-BCA7-13DB45DB14B9}" type="presParOf" srcId="{EB6DA3C8-BE7D-40BD-8099-3D2F58E7A45E}" destId="{D86C433A-BB05-4883-8E00-BCB5460435ED}" srcOrd="7" destOrd="0" presId="urn:microsoft.com/office/officeart/2005/8/layout/list1"/>
    <dgm:cxn modelId="{84794F0C-86BE-431E-8A0D-263E121DB7CC}" type="presParOf" srcId="{EB6DA3C8-BE7D-40BD-8099-3D2F58E7A45E}" destId="{C20AFF81-1C94-49C5-AC1B-6812BBD30D04}" srcOrd="8" destOrd="0" presId="urn:microsoft.com/office/officeart/2005/8/layout/list1"/>
    <dgm:cxn modelId="{C3705052-2700-4B0F-B76E-632FB1C425BC}" type="presParOf" srcId="{C20AFF81-1C94-49C5-AC1B-6812BBD30D04}" destId="{97AD473A-94BD-4B60-8670-B9546F0796AF}" srcOrd="0" destOrd="0" presId="urn:microsoft.com/office/officeart/2005/8/layout/list1"/>
    <dgm:cxn modelId="{CAEA2766-963B-4506-89B0-A691FA878318}" type="presParOf" srcId="{C20AFF81-1C94-49C5-AC1B-6812BBD30D04}" destId="{2311562B-2F28-4935-B464-632F1C24105C}" srcOrd="1" destOrd="0" presId="urn:microsoft.com/office/officeart/2005/8/layout/list1"/>
    <dgm:cxn modelId="{49EA7EF1-1F04-4D30-A4A4-4F3EB8CF1137}" type="presParOf" srcId="{EB6DA3C8-BE7D-40BD-8099-3D2F58E7A45E}" destId="{1E9A9E37-4B26-41FF-B0F4-708B1D04A6F6}" srcOrd="9" destOrd="0" presId="urn:microsoft.com/office/officeart/2005/8/layout/list1"/>
    <dgm:cxn modelId="{D8315FCC-E194-47EF-851F-025D912BAE56}" type="presParOf" srcId="{EB6DA3C8-BE7D-40BD-8099-3D2F58E7A45E}" destId="{B5312D0A-6B73-48F3-B3F4-746A23FA7F32}" srcOrd="10" destOrd="0" presId="urn:microsoft.com/office/officeart/2005/8/layout/list1"/>
    <dgm:cxn modelId="{AFB8CB77-8E4D-4536-A817-7727CDF41256}" type="presParOf" srcId="{EB6DA3C8-BE7D-40BD-8099-3D2F58E7A45E}" destId="{CF7A5033-0231-4139-A8F0-FE8BF36AD09D}" srcOrd="11" destOrd="0" presId="urn:microsoft.com/office/officeart/2005/8/layout/list1"/>
    <dgm:cxn modelId="{9AAD6E3F-BD16-4079-BEE9-7547E665CF74}" type="presParOf" srcId="{EB6DA3C8-BE7D-40BD-8099-3D2F58E7A45E}" destId="{98C0C49F-7B52-4409-8577-D47D4F1015AD}" srcOrd="12" destOrd="0" presId="urn:microsoft.com/office/officeart/2005/8/layout/list1"/>
    <dgm:cxn modelId="{CA627F53-FB37-4641-A961-C9B22FD25E21}" type="presParOf" srcId="{98C0C49F-7B52-4409-8577-D47D4F1015AD}" destId="{2C29114C-D4A0-426B-A9AF-B42D7A31E8F8}" srcOrd="0" destOrd="0" presId="urn:microsoft.com/office/officeart/2005/8/layout/list1"/>
    <dgm:cxn modelId="{E2710278-A68E-427D-B38C-01B79F434297}" type="presParOf" srcId="{98C0C49F-7B52-4409-8577-D47D4F1015AD}" destId="{F06AB446-E9DC-4C97-B4C4-6A62C59F048C}" srcOrd="1" destOrd="0" presId="urn:microsoft.com/office/officeart/2005/8/layout/list1"/>
    <dgm:cxn modelId="{A9AC59C1-3071-4F2D-A200-2C736B0C921F}" type="presParOf" srcId="{EB6DA3C8-BE7D-40BD-8099-3D2F58E7A45E}" destId="{C3BE0E76-3542-4275-A112-5099BF166C04}" srcOrd="13" destOrd="0" presId="urn:microsoft.com/office/officeart/2005/8/layout/list1"/>
    <dgm:cxn modelId="{E8FF2705-281E-43D5-99EE-334CCC75DF65}" type="presParOf" srcId="{EB6DA3C8-BE7D-40BD-8099-3D2F58E7A45E}" destId="{92EC0B42-12C8-4CF9-85E9-A19A9435DE5C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D0A5AE8-3DD2-4D87-A502-F9EE585C30E1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EF367AD-D69C-47EE-8366-BE7CB5AE7723}">
      <dgm:prSet phldrT="[Текст]"/>
      <dgm:spPr/>
      <dgm:t>
        <a:bodyPr/>
        <a:lstStyle/>
        <a:p>
          <a:r>
            <a:rPr lang="ru-RU" dirty="0" smtClean="0"/>
            <a:t>1237 учащихся</a:t>
          </a:r>
          <a:endParaRPr lang="ru-RU" dirty="0"/>
        </a:p>
      </dgm:t>
    </dgm:pt>
    <dgm:pt modelId="{A261E354-CD7F-4991-AAEB-5E9310BBCBFF}" type="parTrans" cxnId="{3D864198-29C6-4473-BF57-C872DEC34A55}">
      <dgm:prSet/>
      <dgm:spPr/>
      <dgm:t>
        <a:bodyPr/>
        <a:lstStyle/>
        <a:p>
          <a:endParaRPr lang="ru-RU"/>
        </a:p>
      </dgm:t>
    </dgm:pt>
    <dgm:pt modelId="{3B29197B-D9A6-40E2-AF37-AE572B943352}" type="sibTrans" cxnId="{3D864198-29C6-4473-BF57-C872DEC34A55}">
      <dgm:prSet/>
      <dgm:spPr/>
      <dgm:t>
        <a:bodyPr/>
        <a:lstStyle/>
        <a:p>
          <a:endParaRPr lang="ru-RU"/>
        </a:p>
      </dgm:t>
    </dgm:pt>
    <dgm:pt modelId="{540D394B-D1E4-40CF-B684-9D107382083E}">
      <dgm:prSet phldrT="[Текст]"/>
      <dgm:spPr/>
      <dgm:t>
        <a:bodyPr/>
        <a:lstStyle/>
        <a:p>
          <a:r>
            <a:rPr lang="ru-RU" dirty="0" smtClean="0"/>
            <a:t>НОО – 521 учащийся, 42%</a:t>
          </a:r>
          <a:endParaRPr lang="ru-RU" dirty="0"/>
        </a:p>
      </dgm:t>
    </dgm:pt>
    <dgm:pt modelId="{21DB6E09-4AEA-4E32-B7AA-8188ABCE255E}" type="parTrans" cxnId="{3CED03B6-1130-43EF-9F0C-746C05040BC4}">
      <dgm:prSet/>
      <dgm:spPr/>
      <dgm:t>
        <a:bodyPr/>
        <a:lstStyle/>
        <a:p>
          <a:endParaRPr lang="ru-RU"/>
        </a:p>
      </dgm:t>
    </dgm:pt>
    <dgm:pt modelId="{AF5F1A80-2F78-48BD-B1A9-07564E41462C}" type="sibTrans" cxnId="{3CED03B6-1130-43EF-9F0C-746C05040BC4}">
      <dgm:prSet/>
      <dgm:spPr/>
      <dgm:t>
        <a:bodyPr/>
        <a:lstStyle/>
        <a:p>
          <a:endParaRPr lang="ru-RU"/>
        </a:p>
      </dgm:t>
    </dgm:pt>
    <dgm:pt modelId="{031FF44E-D7B2-4F13-A9D5-EF391619D3DF}">
      <dgm:prSet phldrT="[Текст]"/>
      <dgm:spPr/>
      <dgm:t>
        <a:bodyPr/>
        <a:lstStyle/>
        <a:p>
          <a:r>
            <a:rPr lang="ru-RU" dirty="0" smtClean="0"/>
            <a:t>ООО – 564 учащихся, 45,6%</a:t>
          </a:r>
          <a:endParaRPr lang="ru-RU" dirty="0"/>
        </a:p>
      </dgm:t>
    </dgm:pt>
    <dgm:pt modelId="{4996430C-8650-42B6-88CE-F86A79572713}" type="parTrans" cxnId="{433A15A2-A3E5-4186-B53F-6D892AA83AA6}">
      <dgm:prSet/>
      <dgm:spPr/>
      <dgm:t>
        <a:bodyPr/>
        <a:lstStyle/>
        <a:p>
          <a:endParaRPr lang="ru-RU"/>
        </a:p>
      </dgm:t>
    </dgm:pt>
    <dgm:pt modelId="{A2C08564-4ACB-4AB2-923D-AD55ED881EBB}" type="sibTrans" cxnId="{433A15A2-A3E5-4186-B53F-6D892AA83AA6}">
      <dgm:prSet/>
      <dgm:spPr/>
      <dgm:t>
        <a:bodyPr/>
        <a:lstStyle/>
        <a:p>
          <a:endParaRPr lang="ru-RU"/>
        </a:p>
      </dgm:t>
    </dgm:pt>
    <dgm:pt modelId="{408AB199-6ABF-4399-9F70-9281C66B6B3B}">
      <dgm:prSet phldrT="[Текст]"/>
      <dgm:spPr/>
      <dgm:t>
        <a:bodyPr/>
        <a:lstStyle/>
        <a:p>
          <a:r>
            <a:rPr lang="ru-RU" dirty="0" smtClean="0"/>
            <a:t>113 педагогических работников</a:t>
          </a:r>
          <a:endParaRPr lang="ru-RU" dirty="0"/>
        </a:p>
      </dgm:t>
    </dgm:pt>
    <dgm:pt modelId="{96B4EA25-82E0-4CC5-ADDA-D6A824D4003F}" type="parTrans" cxnId="{B75374D5-5F8A-4656-A1A1-79D19C720341}">
      <dgm:prSet/>
      <dgm:spPr/>
      <dgm:t>
        <a:bodyPr/>
        <a:lstStyle/>
        <a:p>
          <a:endParaRPr lang="ru-RU"/>
        </a:p>
      </dgm:t>
    </dgm:pt>
    <dgm:pt modelId="{BEB1EA8A-905D-41AE-AE4D-2D172B0611B5}" type="sibTrans" cxnId="{B75374D5-5F8A-4656-A1A1-79D19C720341}">
      <dgm:prSet/>
      <dgm:spPr/>
      <dgm:t>
        <a:bodyPr/>
        <a:lstStyle/>
        <a:p>
          <a:endParaRPr lang="ru-RU"/>
        </a:p>
      </dgm:t>
    </dgm:pt>
    <dgm:pt modelId="{FF532B0C-D77F-430B-8575-0AD1AE48421C}">
      <dgm:prSet phldrT="[Текст]"/>
      <dgm:spPr/>
      <dgm:t>
        <a:bodyPr/>
        <a:lstStyle/>
        <a:p>
          <a:r>
            <a:rPr lang="ru-RU" dirty="0" smtClean="0"/>
            <a:t>Учителей – 91 человек, 80,5%</a:t>
          </a:r>
          <a:endParaRPr lang="ru-RU" dirty="0"/>
        </a:p>
      </dgm:t>
    </dgm:pt>
    <dgm:pt modelId="{90019F64-2AB6-4418-B8BB-03FB41DC7698}" type="parTrans" cxnId="{282689DF-31C9-43FA-A0C3-2ECC8560C5D2}">
      <dgm:prSet/>
      <dgm:spPr/>
      <dgm:t>
        <a:bodyPr/>
        <a:lstStyle/>
        <a:p>
          <a:endParaRPr lang="ru-RU"/>
        </a:p>
      </dgm:t>
    </dgm:pt>
    <dgm:pt modelId="{9D58D0F6-335C-4FD9-B75D-9079DEF26643}" type="sibTrans" cxnId="{282689DF-31C9-43FA-A0C3-2ECC8560C5D2}">
      <dgm:prSet/>
      <dgm:spPr/>
      <dgm:t>
        <a:bodyPr/>
        <a:lstStyle/>
        <a:p>
          <a:endParaRPr lang="ru-RU"/>
        </a:p>
      </dgm:t>
    </dgm:pt>
    <dgm:pt modelId="{85F3957F-1960-46A2-8190-666C9F317E4E}">
      <dgm:prSet phldrT="[Текст]"/>
      <dgm:spPr/>
      <dgm:t>
        <a:bodyPr/>
        <a:lstStyle/>
        <a:p>
          <a:r>
            <a:rPr lang="ru-RU" dirty="0" smtClean="0"/>
            <a:t>Средний возраст – 42 года</a:t>
          </a:r>
          <a:endParaRPr lang="ru-RU" dirty="0"/>
        </a:p>
      </dgm:t>
    </dgm:pt>
    <dgm:pt modelId="{B998838D-891A-4DD8-9D3D-374365E2C531}" type="parTrans" cxnId="{75CE5E84-5ABD-49A9-81E0-B46A76F06524}">
      <dgm:prSet/>
      <dgm:spPr/>
      <dgm:t>
        <a:bodyPr/>
        <a:lstStyle/>
        <a:p>
          <a:endParaRPr lang="ru-RU"/>
        </a:p>
      </dgm:t>
    </dgm:pt>
    <dgm:pt modelId="{9691285D-F3FF-4B58-954B-68152778F8CE}" type="sibTrans" cxnId="{75CE5E84-5ABD-49A9-81E0-B46A76F06524}">
      <dgm:prSet/>
      <dgm:spPr/>
      <dgm:t>
        <a:bodyPr/>
        <a:lstStyle/>
        <a:p>
          <a:endParaRPr lang="ru-RU"/>
        </a:p>
      </dgm:t>
    </dgm:pt>
    <dgm:pt modelId="{FF5DD4F5-D05F-497F-B19D-15D9D25577CC}">
      <dgm:prSet phldrT="[Текст]"/>
      <dgm:spPr/>
      <dgm:t>
        <a:bodyPr/>
        <a:lstStyle/>
        <a:p>
          <a:r>
            <a:rPr lang="ru-RU" dirty="0" smtClean="0"/>
            <a:t>Высшая кв. категория – 22 человека, 20%</a:t>
          </a:r>
          <a:endParaRPr lang="ru-RU" dirty="0"/>
        </a:p>
      </dgm:t>
    </dgm:pt>
    <dgm:pt modelId="{0D4954CA-DC09-42C1-BB85-3760263A2119}" type="parTrans" cxnId="{56694F19-3066-484A-9EB7-2B3C6A18B6A2}">
      <dgm:prSet/>
      <dgm:spPr/>
      <dgm:t>
        <a:bodyPr/>
        <a:lstStyle/>
        <a:p>
          <a:endParaRPr lang="ru-RU"/>
        </a:p>
      </dgm:t>
    </dgm:pt>
    <dgm:pt modelId="{B14B449C-C4EB-459B-860A-69897A059845}" type="sibTrans" cxnId="{56694F19-3066-484A-9EB7-2B3C6A18B6A2}">
      <dgm:prSet/>
      <dgm:spPr/>
      <dgm:t>
        <a:bodyPr/>
        <a:lstStyle/>
        <a:p>
          <a:endParaRPr lang="ru-RU"/>
        </a:p>
      </dgm:t>
    </dgm:pt>
    <dgm:pt modelId="{718FA773-0F97-4964-A67E-872B0F67EFF7}">
      <dgm:prSet phldrT="[Текст]"/>
      <dgm:spPr/>
      <dgm:t>
        <a:bodyPr/>
        <a:lstStyle/>
        <a:p>
          <a:r>
            <a:rPr lang="ru-RU" dirty="0" smtClean="0"/>
            <a:t>СОО – 54 учащихся, 4,4%</a:t>
          </a:r>
          <a:endParaRPr lang="ru-RU" dirty="0"/>
        </a:p>
      </dgm:t>
    </dgm:pt>
    <dgm:pt modelId="{2D0F63D4-A245-4AF2-84FA-EA312D5BAF7F}" type="parTrans" cxnId="{F2C82ABB-1704-41F3-BAAC-38F122F9E578}">
      <dgm:prSet/>
      <dgm:spPr/>
      <dgm:t>
        <a:bodyPr/>
        <a:lstStyle/>
        <a:p>
          <a:endParaRPr lang="ru-RU"/>
        </a:p>
      </dgm:t>
    </dgm:pt>
    <dgm:pt modelId="{C0BE70B1-8799-4EB9-ABA4-07C0A15E8C10}" type="sibTrans" cxnId="{F2C82ABB-1704-41F3-BAAC-38F122F9E578}">
      <dgm:prSet/>
      <dgm:spPr/>
      <dgm:t>
        <a:bodyPr/>
        <a:lstStyle/>
        <a:p>
          <a:endParaRPr lang="ru-RU"/>
        </a:p>
      </dgm:t>
    </dgm:pt>
    <dgm:pt modelId="{FCB8BB51-F049-42D6-A4E9-5A6095D4F3EA}">
      <dgm:prSet phldrT="[Текст]"/>
      <dgm:spPr/>
      <dgm:t>
        <a:bodyPr/>
        <a:lstStyle/>
        <a:p>
          <a:r>
            <a:rPr lang="ru-RU" dirty="0" smtClean="0"/>
            <a:t>Детей с ОВЗ – 98 человек, 8% </a:t>
          </a:r>
          <a:endParaRPr lang="ru-RU" dirty="0"/>
        </a:p>
      </dgm:t>
    </dgm:pt>
    <dgm:pt modelId="{D7564232-12AB-4593-B6AA-750E2DA8D668}" type="parTrans" cxnId="{DCAB5FD1-7F24-4B6C-8694-CDA5937DD1F9}">
      <dgm:prSet/>
      <dgm:spPr/>
      <dgm:t>
        <a:bodyPr/>
        <a:lstStyle/>
        <a:p>
          <a:endParaRPr lang="ru-RU"/>
        </a:p>
      </dgm:t>
    </dgm:pt>
    <dgm:pt modelId="{6698BA92-4252-46E3-B558-BD864569EDB8}" type="sibTrans" cxnId="{DCAB5FD1-7F24-4B6C-8694-CDA5937DD1F9}">
      <dgm:prSet/>
      <dgm:spPr/>
      <dgm:t>
        <a:bodyPr/>
        <a:lstStyle/>
        <a:p>
          <a:endParaRPr lang="ru-RU"/>
        </a:p>
      </dgm:t>
    </dgm:pt>
    <dgm:pt modelId="{0D957C7B-54AA-4B3B-ABBE-6CDBE1FF9361}">
      <dgm:prSet phldrT="[Текст]"/>
      <dgm:spPr/>
      <dgm:t>
        <a:bodyPr/>
        <a:lstStyle/>
        <a:p>
          <a:r>
            <a:rPr lang="ru-RU" dirty="0" smtClean="0"/>
            <a:t>Вновь принятые – 18 человек, 16%</a:t>
          </a:r>
          <a:endParaRPr lang="ru-RU" dirty="0"/>
        </a:p>
      </dgm:t>
    </dgm:pt>
    <dgm:pt modelId="{4BBFCA24-A350-4DFC-87C7-329684B217C4}" type="parTrans" cxnId="{CDD889FA-84B8-4E5E-BF2D-872C50D42D84}">
      <dgm:prSet/>
      <dgm:spPr/>
      <dgm:t>
        <a:bodyPr/>
        <a:lstStyle/>
        <a:p>
          <a:endParaRPr lang="ru-RU"/>
        </a:p>
      </dgm:t>
    </dgm:pt>
    <dgm:pt modelId="{CDCACA55-9FE9-4E4E-B044-F1D3349CAE30}" type="sibTrans" cxnId="{CDD889FA-84B8-4E5E-BF2D-872C50D42D84}">
      <dgm:prSet/>
      <dgm:spPr/>
      <dgm:t>
        <a:bodyPr/>
        <a:lstStyle/>
        <a:p>
          <a:endParaRPr lang="ru-RU"/>
        </a:p>
      </dgm:t>
    </dgm:pt>
    <dgm:pt modelId="{40CBEDFC-8864-499F-A5AA-A1F05929BB7F}" type="pres">
      <dgm:prSet presAssocID="{DD0A5AE8-3DD2-4D87-A502-F9EE585C30E1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2C17C82-4CEC-44A5-B353-7B668243C384}" type="pres">
      <dgm:prSet presAssocID="{CEF367AD-D69C-47EE-8366-BE7CB5AE7723}" presName="linNode" presStyleCnt="0"/>
      <dgm:spPr/>
    </dgm:pt>
    <dgm:pt modelId="{A340C0FA-5617-4C18-8C90-46205EE3B71B}" type="pres">
      <dgm:prSet presAssocID="{CEF367AD-D69C-47EE-8366-BE7CB5AE7723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258F9B-837F-467F-A030-8A2E6E9E11F3}" type="pres">
      <dgm:prSet presAssocID="{CEF367AD-D69C-47EE-8366-BE7CB5AE7723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657928-D23D-4DF3-9BCB-83AA37B722E5}" type="pres">
      <dgm:prSet presAssocID="{3B29197B-D9A6-40E2-AF37-AE572B943352}" presName="spacing" presStyleCnt="0"/>
      <dgm:spPr/>
    </dgm:pt>
    <dgm:pt modelId="{7C3E177A-91EF-4AAE-A278-1CB6E2BF0B7B}" type="pres">
      <dgm:prSet presAssocID="{408AB199-6ABF-4399-9F70-9281C66B6B3B}" presName="linNode" presStyleCnt="0"/>
      <dgm:spPr/>
    </dgm:pt>
    <dgm:pt modelId="{C0BAB37E-99A4-42F1-8C05-727B720E8A2C}" type="pres">
      <dgm:prSet presAssocID="{408AB199-6ABF-4399-9F70-9281C66B6B3B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8FB19E-2122-4970-9C96-21300243728C}" type="pres">
      <dgm:prSet presAssocID="{408AB199-6ABF-4399-9F70-9281C66B6B3B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DDBAA54-40D8-44BB-B478-3C065D9603BE}" type="presOf" srcId="{FF532B0C-D77F-430B-8575-0AD1AE48421C}" destId="{588FB19E-2122-4970-9C96-21300243728C}" srcOrd="0" destOrd="0" presId="urn:microsoft.com/office/officeart/2005/8/layout/vList6"/>
    <dgm:cxn modelId="{235DB106-944D-4C2C-876C-6D581F8979A9}" type="presOf" srcId="{85F3957F-1960-46A2-8190-666C9F317E4E}" destId="{588FB19E-2122-4970-9C96-21300243728C}" srcOrd="0" destOrd="1" presId="urn:microsoft.com/office/officeart/2005/8/layout/vList6"/>
    <dgm:cxn modelId="{75CE5E84-5ABD-49A9-81E0-B46A76F06524}" srcId="{408AB199-6ABF-4399-9F70-9281C66B6B3B}" destId="{85F3957F-1960-46A2-8190-666C9F317E4E}" srcOrd="1" destOrd="0" parTransId="{B998838D-891A-4DD8-9D3D-374365E2C531}" sibTransId="{9691285D-F3FF-4B58-954B-68152778F8CE}"/>
    <dgm:cxn modelId="{6C74CB51-B071-45BE-95D8-4E60E812BFE0}" type="presOf" srcId="{0D957C7B-54AA-4B3B-ABBE-6CDBE1FF9361}" destId="{588FB19E-2122-4970-9C96-21300243728C}" srcOrd="0" destOrd="3" presId="urn:microsoft.com/office/officeart/2005/8/layout/vList6"/>
    <dgm:cxn modelId="{62E43242-3305-4D68-8174-9FC42DA12E4A}" type="presOf" srcId="{540D394B-D1E4-40CF-B684-9D107382083E}" destId="{5A258F9B-837F-467F-A030-8A2E6E9E11F3}" srcOrd="0" destOrd="0" presId="urn:microsoft.com/office/officeart/2005/8/layout/vList6"/>
    <dgm:cxn modelId="{B75374D5-5F8A-4656-A1A1-79D19C720341}" srcId="{DD0A5AE8-3DD2-4D87-A502-F9EE585C30E1}" destId="{408AB199-6ABF-4399-9F70-9281C66B6B3B}" srcOrd="1" destOrd="0" parTransId="{96B4EA25-82E0-4CC5-ADDA-D6A824D4003F}" sibTransId="{BEB1EA8A-905D-41AE-AE4D-2D172B0611B5}"/>
    <dgm:cxn modelId="{721DFD17-F01F-4FF6-B572-9B244A7B1C44}" type="presOf" srcId="{031FF44E-D7B2-4F13-A9D5-EF391619D3DF}" destId="{5A258F9B-837F-467F-A030-8A2E6E9E11F3}" srcOrd="0" destOrd="1" presId="urn:microsoft.com/office/officeart/2005/8/layout/vList6"/>
    <dgm:cxn modelId="{9F40639C-EC6C-433E-AE36-0DD06226580B}" type="presOf" srcId="{FCB8BB51-F049-42D6-A4E9-5A6095D4F3EA}" destId="{5A258F9B-837F-467F-A030-8A2E6E9E11F3}" srcOrd="0" destOrd="3" presId="urn:microsoft.com/office/officeart/2005/8/layout/vList6"/>
    <dgm:cxn modelId="{CDD889FA-84B8-4E5E-BF2D-872C50D42D84}" srcId="{408AB199-6ABF-4399-9F70-9281C66B6B3B}" destId="{0D957C7B-54AA-4B3B-ABBE-6CDBE1FF9361}" srcOrd="3" destOrd="0" parTransId="{4BBFCA24-A350-4DFC-87C7-329684B217C4}" sibTransId="{CDCACA55-9FE9-4E4E-B044-F1D3349CAE30}"/>
    <dgm:cxn modelId="{DCAB5FD1-7F24-4B6C-8694-CDA5937DD1F9}" srcId="{CEF367AD-D69C-47EE-8366-BE7CB5AE7723}" destId="{FCB8BB51-F049-42D6-A4E9-5A6095D4F3EA}" srcOrd="3" destOrd="0" parTransId="{D7564232-12AB-4593-B6AA-750E2DA8D668}" sibTransId="{6698BA92-4252-46E3-B558-BD864569EDB8}"/>
    <dgm:cxn modelId="{5F12398C-3C4D-4216-A6DE-0F8D7C54FE6F}" type="presOf" srcId="{FF5DD4F5-D05F-497F-B19D-15D9D25577CC}" destId="{588FB19E-2122-4970-9C96-21300243728C}" srcOrd="0" destOrd="2" presId="urn:microsoft.com/office/officeart/2005/8/layout/vList6"/>
    <dgm:cxn modelId="{89A6A58F-770F-4BFD-B2C9-D9D33F0D803C}" type="presOf" srcId="{408AB199-6ABF-4399-9F70-9281C66B6B3B}" destId="{C0BAB37E-99A4-42F1-8C05-727B720E8A2C}" srcOrd="0" destOrd="0" presId="urn:microsoft.com/office/officeart/2005/8/layout/vList6"/>
    <dgm:cxn modelId="{3D864198-29C6-4473-BF57-C872DEC34A55}" srcId="{DD0A5AE8-3DD2-4D87-A502-F9EE585C30E1}" destId="{CEF367AD-D69C-47EE-8366-BE7CB5AE7723}" srcOrd="0" destOrd="0" parTransId="{A261E354-CD7F-4991-AAEB-5E9310BBCBFF}" sibTransId="{3B29197B-D9A6-40E2-AF37-AE572B943352}"/>
    <dgm:cxn modelId="{56694F19-3066-484A-9EB7-2B3C6A18B6A2}" srcId="{408AB199-6ABF-4399-9F70-9281C66B6B3B}" destId="{FF5DD4F5-D05F-497F-B19D-15D9D25577CC}" srcOrd="2" destOrd="0" parTransId="{0D4954CA-DC09-42C1-BB85-3760263A2119}" sibTransId="{B14B449C-C4EB-459B-860A-69897A059845}"/>
    <dgm:cxn modelId="{433A15A2-A3E5-4186-B53F-6D892AA83AA6}" srcId="{CEF367AD-D69C-47EE-8366-BE7CB5AE7723}" destId="{031FF44E-D7B2-4F13-A9D5-EF391619D3DF}" srcOrd="1" destOrd="0" parTransId="{4996430C-8650-42B6-88CE-F86A79572713}" sibTransId="{A2C08564-4ACB-4AB2-923D-AD55ED881EBB}"/>
    <dgm:cxn modelId="{1C33420C-59EC-4378-9D43-221BD1E8C7D0}" type="presOf" srcId="{DD0A5AE8-3DD2-4D87-A502-F9EE585C30E1}" destId="{40CBEDFC-8864-499F-A5AA-A1F05929BB7F}" srcOrd="0" destOrd="0" presId="urn:microsoft.com/office/officeart/2005/8/layout/vList6"/>
    <dgm:cxn modelId="{B871A130-FEA7-442B-BE19-468707C814ED}" type="presOf" srcId="{718FA773-0F97-4964-A67E-872B0F67EFF7}" destId="{5A258F9B-837F-467F-A030-8A2E6E9E11F3}" srcOrd="0" destOrd="2" presId="urn:microsoft.com/office/officeart/2005/8/layout/vList6"/>
    <dgm:cxn modelId="{282689DF-31C9-43FA-A0C3-2ECC8560C5D2}" srcId="{408AB199-6ABF-4399-9F70-9281C66B6B3B}" destId="{FF532B0C-D77F-430B-8575-0AD1AE48421C}" srcOrd="0" destOrd="0" parTransId="{90019F64-2AB6-4418-B8BB-03FB41DC7698}" sibTransId="{9D58D0F6-335C-4FD9-B75D-9079DEF26643}"/>
    <dgm:cxn modelId="{3CED03B6-1130-43EF-9F0C-746C05040BC4}" srcId="{CEF367AD-D69C-47EE-8366-BE7CB5AE7723}" destId="{540D394B-D1E4-40CF-B684-9D107382083E}" srcOrd="0" destOrd="0" parTransId="{21DB6E09-4AEA-4E32-B7AA-8188ABCE255E}" sibTransId="{AF5F1A80-2F78-48BD-B1A9-07564E41462C}"/>
    <dgm:cxn modelId="{1EFE111F-B1F8-4F46-AB60-F1B198460B06}" type="presOf" srcId="{CEF367AD-D69C-47EE-8366-BE7CB5AE7723}" destId="{A340C0FA-5617-4C18-8C90-46205EE3B71B}" srcOrd="0" destOrd="0" presId="urn:microsoft.com/office/officeart/2005/8/layout/vList6"/>
    <dgm:cxn modelId="{F2C82ABB-1704-41F3-BAAC-38F122F9E578}" srcId="{CEF367AD-D69C-47EE-8366-BE7CB5AE7723}" destId="{718FA773-0F97-4964-A67E-872B0F67EFF7}" srcOrd="2" destOrd="0" parTransId="{2D0F63D4-A245-4AF2-84FA-EA312D5BAF7F}" sibTransId="{C0BE70B1-8799-4EB9-ABA4-07C0A15E8C10}"/>
    <dgm:cxn modelId="{51EC8872-0212-4A77-8D22-D4ECD1943771}" type="presParOf" srcId="{40CBEDFC-8864-499F-A5AA-A1F05929BB7F}" destId="{C2C17C82-4CEC-44A5-B353-7B668243C384}" srcOrd="0" destOrd="0" presId="urn:microsoft.com/office/officeart/2005/8/layout/vList6"/>
    <dgm:cxn modelId="{144B0498-D4E6-4003-9222-3C3F92F1C0E3}" type="presParOf" srcId="{C2C17C82-4CEC-44A5-B353-7B668243C384}" destId="{A340C0FA-5617-4C18-8C90-46205EE3B71B}" srcOrd="0" destOrd="0" presId="urn:microsoft.com/office/officeart/2005/8/layout/vList6"/>
    <dgm:cxn modelId="{F1F30265-ADDB-4328-B6F9-F10A75FB05EB}" type="presParOf" srcId="{C2C17C82-4CEC-44A5-B353-7B668243C384}" destId="{5A258F9B-837F-467F-A030-8A2E6E9E11F3}" srcOrd="1" destOrd="0" presId="urn:microsoft.com/office/officeart/2005/8/layout/vList6"/>
    <dgm:cxn modelId="{6D2B0913-7855-41EF-B075-F02E51A5DBEA}" type="presParOf" srcId="{40CBEDFC-8864-499F-A5AA-A1F05929BB7F}" destId="{92657928-D23D-4DF3-9BCB-83AA37B722E5}" srcOrd="1" destOrd="0" presId="urn:microsoft.com/office/officeart/2005/8/layout/vList6"/>
    <dgm:cxn modelId="{1592A4F0-D27C-456B-B922-5D0AF1225D74}" type="presParOf" srcId="{40CBEDFC-8864-499F-A5AA-A1F05929BB7F}" destId="{7C3E177A-91EF-4AAE-A278-1CB6E2BF0B7B}" srcOrd="2" destOrd="0" presId="urn:microsoft.com/office/officeart/2005/8/layout/vList6"/>
    <dgm:cxn modelId="{DE14149A-59AA-4E96-B911-7E388314B7EA}" type="presParOf" srcId="{7C3E177A-91EF-4AAE-A278-1CB6E2BF0B7B}" destId="{C0BAB37E-99A4-42F1-8C05-727B720E8A2C}" srcOrd="0" destOrd="0" presId="urn:microsoft.com/office/officeart/2005/8/layout/vList6"/>
    <dgm:cxn modelId="{ACE5DD4D-CAB6-4AB2-BF61-4A4605A68345}" type="presParOf" srcId="{7C3E177A-91EF-4AAE-A278-1CB6E2BF0B7B}" destId="{588FB19E-2122-4970-9C96-21300243728C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8616F13-C152-49B4-98F1-D78D39EED8FA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5515FF5-1D70-41BA-8691-30A7F4F08DBA}">
      <dgm:prSet phldrT="[Текст]"/>
      <dgm:spPr/>
      <dgm:t>
        <a:bodyPr/>
        <a:lstStyle/>
        <a:p>
          <a:r>
            <a:rPr lang="ru-RU" dirty="0" smtClean="0"/>
            <a:t>Внутренний контроль качества образования</a:t>
          </a:r>
        </a:p>
      </dgm:t>
    </dgm:pt>
    <dgm:pt modelId="{799E1B9A-24EF-4CFD-A1B6-49E81567AD6B}" type="parTrans" cxnId="{FCBB9073-40F4-44B4-A50D-A31A01EB68CE}">
      <dgm:prSet/>
      <dgm:spPr/>
      <dgm:t>
        <a:bodyPr/>
        <a:lstStyle/>
        <a:p>
          <a:endParaRPr lang="ru-RU"/>
        </a:p>
      </dgm:t>
    </dgm:pt>
    <dgm:pt modelId="{7491DE31-DC20-4C5C-8263-6CD0E950E54C}" type="sibTrans" cxnId="{FCBB9073-40F4-44B4-A50D-A31A01EB68CE}">
      <dgm:prSet/>
      <dgm:spPr/>
      <dgm:t>
        <a:bodyPr/>
        <a:lstStyle/>
        <a:p>
          <a:endParaRPr lang="ru-RU"/>
        </a:p>
      </dgm:t>
    </dgm:pt>
    <dgm:pt modelId="{C6B340FE-FFB3-4F83-B7A7-FD54E8623695}">
      <dgm:prSet phldrT="[Текст]"/>
      <dgm:spPr/>
      <dgm:t>
        <a:bodyPr/>
        <a:lstStyle/>
        <a:p>
          <a:r>
            <a:rPr lang="ru-RU" dirty="0" smtClean="0"/>
            <a:t>Выполнение ОП</a:t>
          </a:r>
          <a:endParaRPr lang="ru-RU" dirty="0"/>
        </a:p>
      </dgm:t>
    </dgm:pt>
    <dgm:pt modelId="{460834B1-9CB5-45DF-B91F-B9FAAF830135}" type="parTrans" cxnId="{5B9E7EB8-FDC2-47BE-9A31-4928F7FD2D11}">
      <dgm:prSet/>
      <dgm:spPr/>
      <dgm:t>
        <a:bodyPr/>
        <a:lstStyle/>
        <a:p>
          <a:endParaRPr lang="ru-RU"/>
        </a:p>
      </dgm:t>
    </dgm:pt>
    <dgm:pt modelId="{CD23C08B-7E8D-45B0-8174-97D36314325A}" type="sibTrans" cxnId="{5B9E7EB8-FDC2-47BE-9A31-4928F7FD2D11}">
      <dgm:prSet/>
      <dgm:spPr/>
      <dgm:t>
        <a:bodyPr/>
        <a:lstStyle/>
        <a:p>
          <a:endParaRPr lang="ru-RU"/>
        </a:p>
      </dgm:t>
    </dgm:pt>
    <dgm:pt modelId="{9E23748E-38A1-4E3F-BDD0-690C29B1272E}">
      <dgm:prSet phldrT="[Текст]"/>
      <dgm:spPr/>
      <dgm:t>
        <a:bodyPr/>
        <a:lstStyle/>
        <a:p>
          <a:r>
            <a:rPr lang="ru-RU" dirty="0" smtClean="0"/>
            <a:t>Объективность оценивания</a:t>
          </a:r>
          <a:endParaRPr lang="ru-RU" dirty="0"/>
        </a:p>
      </dgm:t>
    </dgm:pt>
    <dgm:pt modelId="{F731E6C6-F02E-4BC2-A567-603AF5675F80}" type="parTrans" cxnId="{BAEB832D-9455-4D81-8D4C-EB087837FF0D}">
      <dgm:prSet/>
      <dgm:spPr/>
      <dgm:t>
        <a:bodyPr/>
        <a:lstStyle/>
        <a:p>
          <a:endParaRPr lang="ru-RU"/>
        </a:p>
      </dgm:t>
    </dgm:pt>
    <dgm:pt modelId="{342113E4-65DF-44C6-8818-C145B3F07494}" type="sibTrans" cxnId="{BAEB832D-9455-4D81-8D4C-EB087837FF0D}">
      <dgm:prSet/>
      <dgm:spPr/>
      <dgm:t>
        <a:bodyPr/>
        <a:lstStyle/>
        <a:p>
          <a:endParaRPr lang="ru-RU"/>
        </a:p>
      </dgm:t>
    </dgm:pt>
    <dgm:pt modelId="{93FBA84C-0962-470F-9CB1-6B3EB79A8A2B}">
      <dgm:prSet phldrT="[Текст]"/>
      <dgm:spPr/>
      <dgm:t>
        <a:bodyPr/>
        <a:lstStyle/>
        <a:p>
          <a:r>
            <a:rPr lang="ru-RU" dirty="0" smtClean="0"/>
            <a:t>Внутренние мониторинги качества образования</a:t>
          </a:r>
          <a:endParaRPr lang="ru-RU" dirty="0"/>
        </a:p>
      </dgm:t>
    </dgm:pt>
    <dgm:pt modelId="{11FB0105-1B03-495B-BB9C-07CBACE80B5A}" type="parTrans" cxnId="{02A9D938-19E3-4818-9CA0-0CE0A09E710B}">
      <dgm:prSet/>
      <dgm:spPr/>
      <dgm:t>
        <a:bodyPr/>
        <a:lstStyle/>
        <a:p>
          <a:endParaRPr lang="ru-RU"/>
        </a:p>
      </dgm:t>
    </dgm:pt>
    <dgm:pt modelId="{F6239DF4-F493-4F10-A152-0BDF7ED47ACE}" type="sibTrans" cxnId="{02A9D938-19E3-4818-9CA0-0CE0A09E710B}">
      <dgm:prSet/>
      <dgm:spPr/>
      <dgm:t>
        <a:bodyPr/>
        <a:lstStyle/>
        <a:p>
          <a:endParaRPr lang="ru-RU"/>
        </a:p>
      </dgm:t>
    </dgm:pt>
    <dgm:pt modelId="{00093D30-23B7-4C01-896F-1FAAD0EC8245}">
      <dgm:prSet phldrT="[Текст]"/>
      <dgm:spPr/>
      <dgm:t>
        <a:bodyPr/>
        <a:lstStyle/>
        <a:p>
          <a:r>
            <a:rPr lang="ru-RU" dirty="0" smtClean="0"/>
            <a:t>Качество подготовки</a:t>
          </a:r>
          <a:endParaRPr lang="ru-RU" dirty="0"/>
        </a:p>
      </dgm:t>
    </dgm:pt>
    <dgm:pt modelId="{4F5E7D45-AFD3-4682-BB2C-73A83562BBCE}" type="parTrans" cxnId="{5E8D0890-768D-4440-B42D-6A833B73A315}">
      <dgm:prSet/>
      <dgm:spPr/>
      <dgm:t>
        <a:bodyPr/>
        <a:lstStyle/>
        <a:p>
          <a:endParaRPr lang="ru-RU"/>
        </a:p>
      </dgm:t>
    </dgm:pt>
    <dgm:pt modelId="{45B4FB51-CC85-41E6-91EB-DB81D4B1F331}" type="sibTrans" cxnId="{5E8D0890-768D-4440-B42D-6A833B73A315}">
      <dgm:prSet/>
      <dgm:spPr/>
      <dgm:t>
        <a:bodyPr/>
        <a:lstStyle/>
        <a:p>
          <a:endParaRPr lang="ru-RU"/>
        </a:p>
      </dgm:t>
    </dgm:pt>
    <dgm:pt modelId="{CC61D165-54A1-427F-9BBB-5B59E79CB6F6}">
      <dgm:prSet phldrT="[Текст]"/>
      <dgm:spPr/>
      <dgm:t>
        <a:bodyPr/>
        <a:lstStyle/>
        <a:p>
          <a:r>
            <a:rPr lang="ru-RU" dirty="0" smtClean="0"/>
            <a:t>Информационно-методическое обеспечение</a:t>
          </a:r>
          <a:endParaRPr lang="ru-RU" dirty="0"/>
        </a:p>
      </dgm:t>
    </dgm:pt>
    <dgm:pt modelId="{8C3B43DC-1773-44CE-8C4F-3E2C18B91273}" type="parTrans" cxnId="{878281B8-DD9D-469F-A0D0-3D87031AAAC3}">
      <dgm:prSet/>
      <dgm:spPr/>
      <dgm:t>
        <a:bodyPr/>
        <a:lstStyle/>
        <a:p>
          <a:endParaRPr lang="ru-RU"/>
        </a:p>
      </dgm:t>
    </dgm:pt>
    <dgm:pt modelId="{95087681-5C37-469A-B83B-3E3C3F299F6B}" type="sibTrans" cxnId="{878281B8-DD9D-469F-A0D0-3D87031AAAC3}">
      <dgm:prSet/>
      <dgm:spPr/>
      <dgm:t>
        <a:bodyPr/>
        <a:lstStyle/>
        <a:p>
          <a:endParaRPr lang="ru-RU"/>
        </a:p>
      </dgm:t>
    </dgm:pt>
    <dgm:pt modelId="{BB2AF9B4-BF38-4910-8105-97355ED0F23C}">
      <dgm:prSet phldrT="[Текст]"/>
      <dgm:spPr/>
      <dgm:t>
        <a:bodyPr/>
        <a:lstStyle/>
        <a:p>
          <a:r>
            <a:rPr lang="ru-RU" dirty="0" smtClean="0"/>
            <a:t>Социологические опросы участников</a:t>
          </a:r>
          <a:endParaRPr lang="ru-RU" dirty="0"/>
        </a:p>
      </dgm:t>
    </dgm:pt>
    <dgm:pt modelId="{475D9852-4F67-4307-A8D9-6C929A14923B}" type="parTrans" cxnId="{9CAF2C19-6D0A-4818-9455-99377F626896}">
      <dgm:prSet/>
      <dgm:spPr/>
      <dgm:t>
        <a:bodyPr/>
        <a:lstStyle/>
        <a:p>
          <a:endParaRPr lang="ru-RU"/>
        </a:p>
      </dgm:t>
    </dgm:pt>
    <dgm:pt modelId="{1BAF7C45-3618-4DC0-9498-135D576D367C}" type="sibTrans" cxnId="{9CAF2C19-6D0A-4818-9455-99377F626896}">
      <dgm:prSet/>
      <dgm:spPr/>
      <dgm:t>
        <a:bodyPr/>
        <a:lstStyle/>
        <a:p>
          <a:endParaRPr lang="ru-RU"/>
        </a:p>
      </dgm:t>
    </dgm:pt>
    <dgm:pt modelId="{8832E9B7-D57A-4A21-AB26-9F4F02357F24}">
      <dgm:prSet phldrT="[Текст]"/>
      <dgm:spPr/>
      <dgm:t>
        <a:bodyPr/>
        <a:lstStyle/>
        <a:p>
          <a:r>
            <a:rPr lang="ru-RU" dirty="0" smtClean="0"/>
            <a:t>Степень удовлетворенности:</a:t>
          </a:r>
          <a:endParaRPr lang="ru-RU" dirty="0"/>
        </a:p>
      </dgm:t>
    </dgm:pt>
    <dgm:pt modelId="{3DB6F95D-5379-41FC-BF5C-E6151610B14D}" type="parTrans" cxnId="{2A627447-3C68-44A1-8D4C-A74CBF502B4A}">
      <dgm:prSet/>
      <dgm:spPr/>
      <dgm:t>
        <a:bodyPr/>
        <a:lstStyle/>
        <a:p>
          <a:endParaRPr lang="ru-RU"/>
        </a:p>
      </dgm:t>
    </dgm:pt>
    <dgm:pt modelId="{51378C6C-7C2B-4534-9B31-7F6176957761}" type="sibTrans" cxnId="{2A627447-3C68-44A1-8D4C-A74CBF502B4A}">
      <dgm:prSet/>
      <dgm:spPr/>
      <dgm:t>
        <a:bodyPr/>
        <a:lstStyle/>
        <a:p>
          <a:endParaRPr lang="ru-RU"/>
        </a:p>
      </dgm:t>
    </dgm:pt>
    <dgm:pt modelId="{A5E97E7A-6D91-4861-BB37-2535D677ABAA}">
      <dgm:prSet/>
      <dgm:spPr/>
      <dgm:t>
        <a:bodyPr/>
        <a:lstStyle/>
        <a:p>
          <a:r>
            <a:rPr lang="ru-RU" dirty="0" smtClean="0"/>
            <a:t>Проведение </a:t>
          </a:r>
          <a:r>
            <a:rPr lang="ru-RU" dirty="0" err="1" smtClean="0"/>
            <a:t>самообследования</a:t>
          </a:r>
          <a:endParaRPr lang="ru-RU" dirty="0"/>
        </a:p>
      </dgm:t>
    </dgm:pt>
    <dgm:pt modelId="{813C6F7A-D180-4660-9846-55B5C828D82E}" type="parTrans" cxnId="{A0C7D1F9-8F98-4241-A2F4-202D60171DBD}">
      <dgm:prSet/>
      <dgm:spPr/>
      <dgm:t>
        <a:bodyPr/>
        <a:lstStyle/>
        <a:p>
          <a:endParaRPr lang="ru-RU"/>
        </a:p>
      </dgm:t>
    </dgm:pt>
    <dgm:pt modelId="{0F93939C-20AD-4AC3-B175-7238FD88BB0B}" type="sibTrans" cxnId="{A0C7D1F9-8F98-4241-A2F4-202D60171DBD}">
      <dgm:prSet/>
      <dgm:spPr/>
      <dgm:t>
        <a:bodyPr/>
        <a:lstStyle/>
        <a:p>
          <a:endParaRPr lang="ru-RU"/>
        </a:p>
      </dgm:t>
    </dgm:pt>
    <dgm:pt modelId="{4895CA28-D67F-4664-B911-07DF11B8EC9A}">
      <dgm:prSet/>
      <dgm:spPr/>
      <dgm:t>
        <a:bodyPr/>
        <a:lstStyle/>
        <a:p>
          <a:r>
            <a:rPr lang="ru-RU" dirty="0" smtClean="0"/>
            <a:t>Анализ всех процедур ВСОКО</a:t>
          </a:r>
          <a:endParaRPr lang="ru-RU" dirty="0"/>
        </a:p>
      </dgm:t>
    </dgm:pt>
    <dgm:pt modelId="{B995C98E-0784-436D-98D1-71A61C23EC0D}" type="parTrans" cxnId="{00BC4F46-3B10-4D60-8148-B58DF25456AD}">
      <dgm:prSet/>
      <dgm:spPr/>
      <dgm:t>
        <a:bodyPr/>
        <a:lstStyle/>
        <a:p>
          <a:endParaRPr lang="ru-RU"/>
        </a:p>
      </dgm:t>
    </dgm:pt>
    <dgm:pt modelId="{4F2D910F-0954-4B00-AB4D-F0F6A4B42B63}" type="sibTrans" cxnId="{00BC4F46-3B10-4D60-8148-B58DF25456AD}">
      <dgm:prSet/>
      <dgm:spPr/>
      <dgm:t>
        <a:bodyPr/>
        <a:lstStyle/>
        <a:p>
          <a:endParaRPr lang="ru-RU"/>
        </a:p>
      </dgm:t>
    </dgm:pt>
    <dgm:pt modelId="{B880008E-FA10-4B2B-BE6F-710C13049458}">
      <dgm:prSet/>
      <dgm:spPr/>
      <dgm:t>
        <a:bodyPr/>
        <a:lstStyle/>
        <a:p>
          <a:r>
            <a:rPr lang="ru-RU" dirty="0" smtClean="0"/>
            <a:t>Подготовка отчета</a:t>
          </a:r>
          <a:endParaRPr lang="ru-RU" dirty="0"/>
        </a:p>
      </dgm:t>
    </dgm:pt>
    <dgm:pt modelId="{8CA90A2A-9E58-48F5-B12B-0278AA4A0BAD}" type="parTrans" cxnId="{319B8497-77F1-4F67-9BBE-88A612CF2A43}">
      <dgm:prSet/>
      <dgm:spPr/>
      <dgm:t>
        <a:bodyPr/>
        <a:lstStyle/>
        <a:p>
          <a:endParaRPr lang="ru-RU"/>
        </a:p>
      </dgm:t>
    </dgm:pt>
    <dgm:pt modelId="{9FF87678-C75B-4477-AD39-311B2673A6C5}" type="sibTrans" cxnId="{319B8497-77F1-4F67-9BBE-88A612CF2A43}">
      <dgm:prSet/>
      <dgm:spPr/>
      <dgm:t>
        <a:bodyPr/>
        <a:lstStyle/>
        <a:p>
          <a:endParaRPr lang="ru-RU"/>
        </a:p>
      </dgm:t>
    </dgm:pt>
    <dgm:pt modelId="{2B52028D-5D11-4727-B1F7-F1D2DB27973F}">
      <dgm:prSet/>
      <dgm:spPr/>
      <dgm:t>
        <a:bodyPr/>
        <a:lstStyle/>
        <a:p>
          <a:r>
            <a:rPr lang="ru-RU" dirty="0" smtClean="0"/>
            <a:t>Информирование общественности</a:t>
          </a:r>
          <a:endParaRPr lang="ru-RU" dirty="0"/>
        </a:p>
      </dgm:t>
    </dgm:pt>
    <dgm:pt modelId="{63E65462-71F2-49A1-9649-41D3E52FCF60}" type="parTrans" cxnId="{9DFB57DE-2460-49B2-8EC5-12C5623F121A}">
      <dgm:prSet/>
      <dgm:spPr/>
      <dgm:t>
        <a:bodyPr/>
        <a:lstStyle/>
        <a:p>
          <a:endParaRPr lang="ru-RU"/>
        </a:p>
      </dgm:t>
    </dgm:pt>
    <dgm:pt modelId="{342390B3-3394-44D0-8407-15F8AF059159}" type="sibTrans" cxnId="{9DFB57DE-2460-49B2-8EC5-12C5623F121A}">
      <dgm:prSet/>
      <dgm:spPr/>
      <dgm:t>
        <a:bodyPr/>
        <a:lstStyle/>
        <a:p>
          <a:endParaRPr lang="ru-RU"/>
        </a:p>
      </dgm:t>
    </dgm:pt>
    <dgm:pt modelId="{0E546467-7712-483E-8FB9-205E4A0AE299}">
      <dgm:prSet phldrT="[Текст]"/>
      <dgm:spPr/>
      <dgm:t>
        <a:bodyPr/>
        <a:lstStyle/>
        <a:p>
          <a:r>
            <a:rPr lang="ru-RU" dirty="0" smtClean="0"/>
            <a:t>Деятельность учителей</a:t>
          </a:r>
          <a:endParaRPr lang="ru-RU" dirty="0"/>
        </a:p>
      </dgm:t>
    </dgm:pt>
    <dgm:pt modelId="{24A9BF35-3D45-41E7-AB63-1C8DCF296C92}" type="parTrans" cxnId="{5F5E9047-3DEC-47BE-9516-665E2E6B4007}">
      <dgm:prSet/>
      <dgm:spPr/>
      <dgm:t>
        <a:bodyPr/>
        <a:lstStyle/>
        <a:p>
          <a:endParaRPr lang="ru-RU"/>
        </a:p>
      </dgm:t>
    </dgm:pt>
    <dgm:pt modelId="{236224D3-85A5-41C2-9810-FAAD888AD421}" type="sibTrans" cxnId="{5F5E9047-3DEC-47BE-9516-665E2E6B4007}">
      <dgm:prSet/>
      <dgm:spPr/>
      <dgm:t>
        <a:bodyPr/>
        <a:lstStyle/>
        <a:p>
          <a:endParaRPr lang="ru-RU"/>
        </a:p>
      </dgm:t>
    </dgm:pt>
    <dgm:pt modelId="{88DA2B92-6FCA-42CC-9737-6C186EA5DA52}">
      <dgm:prSet phldrT="[Текст]"/>
      <dgm:spPr/>
      <dgm:t>
        <a:bodyPr/>
        <a:lstStyle/>
        <a:p>
          <a:r>
            <a:rPr lang="ru-RU" dirty="0" smtClean="0"/>
            <a:t>Учебно-педагогическая документация</a:t>
          </a:r>
          <a:endParaRPr lang="ru-RU" dirty="0"/>
        </a:p>
      </dgm:t>
    </dgm:pt>
    <dgm:pt modelId="{6ED30395-A4A2-4E9D-9D25-7DC0968F10AF}" type="parTrans" cxnId="{E1B394A8-F914-4EA5-B774-8F2CFFA1A635}">
      <dgm:prSet/>
      <dgm:spPr/>
      <dgm:t>
        <a:bodyPr/>
        <a:lstStyle/>
        <a:p>
          <a:endParaRPr lang="ru-RU"/>
        </a:p>
      </dgm:t>
    </dgm:pt>
    <dgm:pt modelId="{26F8DD71-512F-4400-8C0A-147AE52565D1}" type="sibTrans" cxnId="{E1B394A8-F914-4EA5-B774-8F2CFFA1A635}">
      <dgm:prSet/>
      <dgm:spPr/>
      <dgm:t>
        <a:bodyPr/>
        <a:lstStyle/>
        <a:p>
          <a:endParaRPr lang="ru-RU"/>
        </a:p>
      </dgm:t>
    </dgm:pt>
    <dgm:pt modelId="{5E122AA3-801C-4F51-B4F4-6BEF572B523E}">
      <dgm:prSet phldrT="[Текст]"/>
      <dgm:spPr/>
      <dgm:t>
        <a:bodyPr/>
        <a:lstStyle/>
        <a:p>
          <a:r>
            <a:rPr lang="ru-RU" dirty="0" smtClean="0"/>
            <a:t>Кадровое обеспечение</a:t>
          </a:r>
          <a:endParaRPr lang="ru-RU" dirty="0"/>
        </a:p>
      </dgm:t>
    </dgm:pt>
    <dgm:pt modelId="{AE33E7D0-95F8-4744-956D-755554A032BA}" type="parTrans" cxnId="{20EB284E-5ABD-47CE-8AE4-3566EB2E341D}">
      <dgm:prSet/>
      <dgm:spPr/>
      <dgm:t>
        <a:bodyPr/>
        <a:lstStyle/>
        <a:p>
          <a:endParaRPr lang="ru-RU"/>
        </a:p>
      </dgm:t>
    </dgm:pt>
    <dgm:pt modelId="{DBDA32E9-6EFA-4DE7-86DA-0A5C7247F3E6}" type="sibTrans" cxnId="{20EB284E-5ABD-47CE-8AE4-3566EB2E341D}">
      <dgm:prSet/>
      <dgm:spPr/>
      <dgm:t>
        <a:bodyPr/>
        <a:lstStyle/>
        <a:p>
          <a:endParaRPr lang="ru-RU"/>
        </a:p>
      </dgm:t>
    </dgm:pt>
    <dgm:pt modelId="{56E8B033-527A-4BD9-A9E5-0446AC8B4568}">
      <dgm:prSet phldrT="[Текст]"/>
      <dgm:spPr/>
      <dgm:t>
        <a:bodyPr/>
        <a:lstStyle/>
        <a:p>
          <a:r>
            <a:rPr lang="ru-RU" dirty="0" smtClean="0"/>
            <a:t>Охрана и укрепление здоровья</a:t>
          </a:r>
          <a:endParaRPr lang="ru-RU" dirty="0"/>
        </a:p>
      </dgm:t>
    </dgm:pt>
    <dgm:pt modelId="{663E3CC5-C6F5-4122-8323-5891F796B1FE}" type="parTrans" cxnId="{E9C42105-6470-4A1D-A5BB-3449B7F9D06B}">
      <dgm:prSet/>
      <dgm:spPr/>
      <dgm:t>
        <a:bodyPr/>
        <a:lstStyle/>
        <a:p>
          <a:endParaRPr lang="ru-RU"/>
        </a:p>
      </dgm:t>
    </dgm:pt>
    <dgm:pt modelId="{1F8A3C8C-8471-4357-8640-47AA168FDAAA}" type="sibTrans" cxnId="{E9C42105-6470-4A1D-A5BB-3449B7F9D06B}">
      <dgm:prSet/>
      <dgm:spPr/>
      <dgm:t>
        <a:bodyPr/>
        <a:lstStyle/>
        <a:p>
          <a:endParaRPr lang="ru-RU"/>
        </a:p>
      </dgm:t>
    </dgm:pt>
    <dgm:pt modelId="{3BFDB072-6D5B-4331-B3B3-EA03EF70F8EE}">
      <dgm:prSet phldrT="[Текст]"/>
      <dgm:spPr/>
      <dgm:t>
        <a:bodyPr/>
        <a:lstStyle/>
        <a:p>
          <a:r>
            <a:rPr lang="ru-RU" dirty="0" smtClean="0"/>
            <a:t>качеством образовательной подготовки,</a:t>
          </a:r>
          <a:endParaRPr lang="ru-RU" dirty="0"/>
        </a:p>
      </dgm:t>
    </dgm:pt>
    <dgm:pt modelId="{77C2A9DB-0DB1-4B9D-B691-7B42A47C62CE}" type="parTrans" cxnId="{5C9835E5-6A02-44A9-BB22-4F0A30A9E941}">
      <dgm:prSet/>
      <dgm:spPr/>
      <dgm:t>
        <a:bodyPr/>
        <a:lstStyle/>
        <a:p>
          <a:endParaRPr lang="ru-RU"/>
        </a:p>
      </dgm:t>
    </dgm:pt>
    <dgm:pt modelId="{D83BBBA6-C8BC-4867-90D4-C0B9B06F213B}" type="sibTrans" cxnId="{5C9835E5-6A02-44A9-BB22-4F0A30A9E941}">
      <dgm:prSet/>
      <dgm:spPr/>
      <dgm:t>
        <a:bodyPr/>
        <a:lstStyle/>
        <a:p>
          <a:endParaRPr lang="ru-RU"/>
        </a:p>
      </dgm:t>
    </dgm:pt>
    <dgm:pt modelId="{81DE3907-5A67-4C65-AAB1-1F54A3BBC2C6}">
      <dgm:prSet/>
      <dgm:spPr/>
      <dgm:t>
        <a:bodyPr/>
        <a:lstStyle/>
        <a:p>
          <a:r>
            <a:rPr lang="ru-RU" dirty="0" smtClean="0"/>
            <a:t>качеством условий получения образования,</a:t>
          </a:r>
          <a:endParaRPr lang="ru-RU" dirty="0"/>
        </a:p>
      </dgm:t>
    </dgm:pt>
    <dgm:pt modelId="{98F39C97-5CA1-4D98-96DF-A94E9E52E913}" type="parTrans" cxnId="{64B1F002-20CC-45AE-9A40-E6C7CC3039D4}">
      <dgm:prSet/>
      <dgm:spPr/>
      <dgm:t>
        <a:bodyPr/>
        <a:lstStyle/>
        <a:p>
          <a:endParaRPr lang="ru-RU"/>
        </a:p>
      </dgm:t>
    </dgm:pt>
    <dgm:pt modelId="{BF9F57E6-409B-4026-BF0C-3C563BAF4279}" type="sibTrans" cxnId="{64B1F002-20CC-45AE-9A40-E6C7CC3039D4}">
      <dgm:prSet/>
      <dgm:spPr/>
      <dgm:t>
        <a:bodyPr/>
        <a:lstStyle/>
        <a:p>
          <a:endParaRPr lang="ru-RU"/>
        </a:p>
      </dgm:t>
    </dgm:pt>
    <dgm:pt modelId="{7A2F7B68-4860-405F-A0DB-0A9E186F012E}">
      <dgm:prSet/>
      <dgm:spPr/>
      <dgm:t>
        <a:bodyPr/>
        <a:lstStyle/>
        <a:p>
          <a:r>
            <a:rPr lang="ru-RU" dirty="0" smtClean="0"/>
            <a:t>качеством процесса получения образования</a:t>
          </a:r>
          <a:endParaRPr lang="ru-RU" dirty="0"/>
        </a:p>
      </dgm:t>
    </dgm:pt>
    <dgm:pt modelId="{6FB80843-A696-4D3A-9988-C85B8B3A9FEA}" type="parTrans" cxnId="{558F18A8-3573-4AEB-95DA-AE2CBD5AFEB2}">
      <dgm:prSet/>
      <dgm:spPr/>
      <dgm:t>
        <a:bodyPr/>
        <a:lstStyle/>
        <a:p>
          <a:endParaRPr lang="ru-RU"/>
        </a:p>
      </dgm:t>
    </dgm:pt>
    <dgm:pt modelId="{274FD061-6B2E-4E22-86A8-3B140A2C5189}" type="sibTrans" cxnId="{558F18A8-3573-4AEB-95DA-AE2CBD5AFEB2}">
      <dgm:prSet/>
      <dgm:spPr/>
      <dgm:t>
        <a:bodyPr/>
        <a:lstStyle/>
        <a:p>
          <a:endParaRPr lang="ru-RU"/>
        </a:p>
      </dgm:t>
    </dgm:pt>
    <dgm:pt modelId="{5E724667-888E-46AF-874A-C4AB1382AC19}" type="pres">
      <dgm:prSet presAssocID="{F8616F13-C152-49B4-98F1-D78D39EED8F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B48D44A-8661-441E-8D53-002AFF0E5B86}" type="pres">
      <dgm:prSet presAssocID="{D5515FF5-1D70-41BA-8691-30A7F4F08DBA}" presName="composite" presStyleCnt="0"/>
      <dgm:spPr/>
    </dgm:pt>
    <dgm:pt modelId="{27663008-1AED-4348-9E5D-5FF45F859557}" type="pres">
      <dgm:prSet presAssocID="{D5515FF5-1D70-41BA-8691-30A7F4F08DBA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2A61AF-449E-40E1-B566-89ABD626C743}" type="pres">
      <dgm:prSet presAssocID="{D5515FF5-1D70-41BA-8691-30A7F4F08DBA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F1C04F-141F-45AB-B76B-C63073C6A475}" type="pres">
      <dgm:prSet presAssocID="{7491DE31-DC20-4C5C-8263-6CD0E950E54C}" presName="space" presStyleCnt="0"/>
      <dgm:spPr/>
    </dgm:pt>
    <dgm:pt modelId="{882C4D25-9D9F-4EAF-B8C6-C452FF7DC666}" type="pres">
      <dgm:prSet presAssocID="{93FBA84C-0962-470F-9CB1-6B3EB79A8A2B}" presName="composite" presStyleCnt="0"/>
      <dgm:spPr/>
    </dgm:pt>
    <dgm:pt modelId="{304FE473-A85A-4098-AA3A-E688DB417780}" type="pres">
      <dgm:prSet presAssocID="{93FBA84C-0962-470F-9CB1-6B3EB79A8A2B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1C0DA7-A4FE-4A9F-A445-17D64BD996B3}" type="pres">
      <dgm:prSet presAssocID="{93FBA84C-0962-470F-9CB1-6B3EB79A8A2B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812A8A-0B78-43BC-89FD-E55785E75BA2}" type="pres">
      <dgm:prSet presAssocID="{F6239DF4-F493-4F10-A152-0BDF7ED47ACE}" presName="space" presStyleCnt="0"/>
      <dgm:spPr/>
    </dgm:pt>
    <dgm:pt modelId="{9876F1CC-C29B-44BE-AF96-580B56CDC145}" type="pres">
      <dgm:prSet presAssocID="{BB2AF9B4-BF38-4910-8105-97355ED0F23C}" presName="composite" presStyleCnt="0"/>
      <dgm:spPr/>
    </dgm:pt>
    <dgm:pt modelId="{EF025A94-6CB6-446C-9C9F-391A133AEB07}" type="pres">
      <dgm:prSet presAssocID="{BB2AF9B4-BF38-4910-8105-97355ED0F23C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51484D-0344-499B-8F43-E15B72E16E16}" type="pres">
      <dgm:prSet presAssocID="{BB2AF9B4-BF38-4910-8105-97355ED0F23C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771072-4A7C-4FBD-BB95-6936250A2EF1}" type="pres">
      <dgm:prSet presAssocID="{1BAF7C45-3618-4DC0-9498-135D576D367C}" presName="space" presStyleCnt="0"/>
      <dgm:spPr/>
    </dgm:pt>
    <dgm:pt modelId="{F584D64B-DC30-4640-9A84-0AD804049EEE}" type="pres">
      <dgm:prSet presAssocID="{A5E97E7A-6D91-4861-BB37-2535D677ABAA}" presName="composite" presStyleCnt="0"/>
      <dgm:spPr/>
    </dgm:pt>
    <dgm:pt modelId="{8C13F16B-B691-4372-92D0-44ECAE5A5E1A}" type="pres">
      <dgm:prSet presAssocID="{A5E97E7A-6D91-4861-BB37-2535D677ABAA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9C45B1-1FC9-424D-9165-BE7A7C25F6C3}" type="pres">
      <dgm:prSet presAssocID="{A5E97E7A-6D91-4861-BB37-2535D677ABAA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7C78830-E096-421D-B24F-4FDF4695B99F}" type="presOf" srcId="{B880008E-FA10-4B2B-BE6F-710C13049458}" destId="{B59C45B1-1FC9-424D-9165-BE7A7C25F6C3}" srcOrd="0" destOrd="1" presId="urn:microsoft.com/office/officeart/2005/8/layout/hList1"/>
    <dgm:cxn modelId="{18C552F3-597E-4CE4-98E6-78776ED33A06}" type="presOf" srcId="{4895CA28-D67F-4664-B911-07DF11B8EC9A}" destId="{B59C45B1-1FC9-424D-9165-BE7A7C25F6C3}" srcOrd="0" destOrd="0" presId="urn:microsoft.com/office/officeart/2005/8/layout/hList1"/>
    <dgm:cxn modelId="{BB7F5710-A40A-463C-848D-5E7CACFE2601}" type="presOf" srcId="{8832E9B7-D57A-4A21-AB26-9F4F02357F24}" destId="{8851484D-0344-499B-8F43-E15B72E16E16}" srcOrd="0" destOrd="0" presId="urn:microsoft.com/office/officeart/2005/8/layout/hList1"/>
    <dgm:cxn modelId="{7DCE0DB0-AE55-4033-B96F-557A0FA4CEA6}" type="presOf" srcId="{CC61D165-54A1-427F-9BBB-5B59E79CB6F6}" destId="{0F1C0DA7-A4FE-4A9F-A445-17D64BD996B3}" srcOrd="0" destOrd="2" presId="urn:microsoft.com/office/officeart/2005/8/layout/hList1"/>
    <dgm:cxn modelId="{27F4D1AD-DAFE-4A96-B16B-985B2C9CFB0E}" type="presOf" srcId="{81DE3907-5A67-4C65-AAB1-1F54A3BBC2C6}" destId="{8851484D-0344-499B-8F43-E15B72E16E16}" srcOrd="0" destOrd="2" presId="urn:microsoft.com/office/officeart/2005/8/layout/hList1"/>
    <dgm:cxn modelId="{0AD617D9-7942-4AA5-9B2D-4B5A87251CC4}" type="presOf" srcId="{2B52028D-5D11-4727-B1F7-F1D2DB27973F}" destId="{B59C45B1-1FC9-424D-9165-BE7A7C25F6C3}" srcOrd="0" destOrd="2" presId="urn:microsoft.com/office/officeart/2005/8/layout/hList1"/>
    <dgm:cxn modelId="{A0C7D1F9-8F98-4241-A2F4-202D60171DBD}" srcId="{F8616F13-C152-49B4-98F1-D78D39EED8FA}" destId="{A5E97E7A-6D91-4861-BB37-2535D677ABAA}" srcOrd="3" destOrd="0" parTransId="{813C6F7A-D180-4660-9846-55B5C828D82E}" sibTransId="{0F93939C-20AD-4AC3-B175-7238FD88BB0B}"/>
    <dgm:cxn modelId="{9760E742-2054-4E7B-AF59-59813AF28396}" type="presOf" srcId="{3BFDB072-6D5B-4331-B3B3-EA03EF70F8EE}" destId="{8851484D-0344-499B-8F43-E15B72E16E16}" srcOrd="0" destOrd="1" presId="urn:microsoft.com/office/officeart/2005/8/layout/hList1"/>
    <dgm:cxn modelId="{B21A71A3-AEAE-4FA9-9712-4CC8D4B77C4A}" type="presOf" srcId="{56E8B033-527A-4BD9-A9E5-0446AC8B4568}" destId="{0F1C0DA7-A4FE-4A9F-A445-17D64BD996B3}" srcOrd="0" destOrd="3" presId="urn:microsoft.com/office/officeart/2005/8/layout/hList1"/>
    <dgm:cxn modelId="{0D93DAF4-4E40-4F71-8A01-4F933C979DB4}" type="presOf" srcId="{A5E97E7A-6D91-4861-BB37-2535D677ABAA}" destId="{8C13F16B-B691-4372-92D0-44ECAE5A5E1A}" srcOrd="0" destOrd="0" presId="urn:microsoft.com/office/officeart/2005/8/layout/hList1"/>
    <dgm:cxn modelId="{E1B394A8-F914-4EA5-B774-8F2CFFA1A635}" srcId="{D5515FF5-1D70-41BA-8691-30A7F4F08DBA}" destId="{88DA2B92-6FCA-42CC-9737-6C186EA5DA52}" srcOrd="3" destOrd="0" parTransId="{6ED30395-A4A2-4E9D-9D25-7DC0968F10AF}" sibTransId="{26F8DD71-512F-4400-8C0A-147AE52565D1}"/>
    <dgm:cxn modelId="{558F18A8-3573-4AEB-95DA-AE2CBD5AFEB2}" srcId="{BB2AF9B4-BF38-4910-8105-97355ED0F23C}" destId="{7A2F7B68-4860-405F-A0DB-0A9E186F012E}" srcOrd="3" destOrd="0" parTransId="{6FB80843-A696-4D3A-9988-C85B8B3A9FEA}" sibTransId="{274FD061-6B2E-4E22-86A8-3B140A2C5189}"/>
    <dgm:cxn modelId="{20EB284E-5ABD-47CE-8AE4-3566EB2E341D}" srcId="{93FBA84C-0962-470F-9CB1-6B3EB79A8A2B}" destId="{5E122AA3-801C-4F51-B4F4-6BEF572B523E}" srcOrd="1" destOrd="0" parTransId="{AE33E7D0-95F8-4744-956D-755554A032BA}" sibTransId="{DBDA32E9-6EFA-4DE7-86DA-0A5C7247F3E6}"/>
    <dgm:cxn modelId="{AB28D591-0A92-48AB-93CC-D46F43283751}" type="presOf" srcId="{93FBA84C-0962-470F-9CB1-6B3EB79A8A2B}" destId="{304FE473-A85A-4098-AA3A-E688DB417780}" srcOrd="0" destOrd="0" presId="urn:microsoft.com/office/officeart/2005/8/layout/hList1"/>
    <dgm:cxn modelId="{878281B8-DD9D-469F-A0D0-3D87031AAAC3}" srcId="{93FBA84C-0962-470F-9CB1-6B3EB79A8A2B}" destId="{CC61D165-54A1-427F-9BBB-5B59E79CB6F6}" srcOrd="2" destOrd="0" parTransId="{8C3B43DC-1773-44CE-8C4F-3E2C18B91273}" sibTransId="{95087681-5C37-469A-B83B-3E3C3F299F6B}"/>
    <dgm:cxn modelId="{632179D1-1ED0-43EA-8466-86BC5ABFBFF5}" type="presOf" srcId="{F8616F13-C152-49B4-98F1-D78D39EED8FA}" destId="{5E724667-888E-46AF-874A-C4AB1382AC19}" srcOrd="0" destOrd="0" presId="urn:microsoft.com/office/officeart/2005/8/layout/hList1"/>
    <dgm:cxn modelId="{A8D0FDA2-8054-4F24-9E7B-EA424A04952D}" type="presOf" srcId="{BB2AF9B4-BF38-4910-8105-97355ED0F23C}" destId="{EF025A94-6CB6-446C-9C9F-391A133AEB07}" srcOrd="0" destOrd="0" presId="urn:microsoft.com/office/officeart/2005/8/layout/hList1"/>
    <dgm:cxn modelId="{64B1F002-20CC-45AE-9A40-E6C7CC3039D4}" srcId="{BB2AF9B4-BF38-4910-8105-97355ED0F23C}" destId="{81DE3907-5A67-4C65-AAB1-1F54A3BBC2C6}" srcOrd="2" destOrd="0" parTransId="{98F39C97-5CA1-4D98-96DF-A94E9E52E913}" sibTransId="{BF9F57E6-409B-4026-BF0C-3C563BAF4279}"/>
    <dgm:cxn modelId="{3507C0C0-3F92-4E1B-9D7F-E315B21740A5}" type="presOf" srcId="{5E122AA3-801C-4F51-B4F4-6BEF572B523E}" destId="{0F1C0DA7-A4FE-4A9F-A445-17D64BD996B3}" srcOrd="0" destOrd="1" presId="urn:microsoft.com/office/officeart/2005/8/layout/hList1"/>
    <dgm:cxn modelId="{FCBB9073-40F4-44B4-A50D-A31A01EB68CE}" srcId="{F8616F13-C152-49B4-98F1-D78D39EED8FA}" destId="{D5515FF5-1D70-41BA-8691-30A7F4F08DBA}" srcOrd="0" destOrd="0" parTransId="{799E1B9A-24EF-4CFD-A1B6-49E81567AD6B}" sibTransId="{7491DE31-DC20-4C5C-8263-6CD0E950E54C}"/>
    <dgm:cxn modelId="{A24F3CB7-8852-4584-B7EC-4974F967CE03}" type="presOf" srcId="{7A2F7B68-4860-405F-A0DB-0A9E186F012E}" destId="{8851484D-0344-499B-8F43-E15B72E16E16}" srcOrd="0" destOrd="3" presId="urn:microsoft.com/office/officeart/2005/8/layout/hList1"/>
    <dgm:cxn modelId="{5E8D0890-768D-4440-B42D-6A833B73A315}" srcId="{93FBA84C-0962-470F-9CB1-6B3EB79A8A2B}" destId="{00093D30-23B7-4C01-896F-1FAAD0EC8245}" srcOrd="0" destOrd="0" parTransId="{4F5E7D45-AFD3-4682-BB2C-73A83562BBCE}" sibTransId="{45B4FB51-CC85-41E6-91EB-DB81D4B1F331}"/>
    <dgm:cxn modelId="{319B8497-77F1-4F67-9BBE-88A612CF2A43}" srcId="{A5E97E7A-6D91-4861-BB37-2535D677ABAA}" destId="{B880008E-FA10-4B2B-BE6F-710C13049458}" srcOrd="1" destOrd="0" parTransId="{8CA90A2A-9E58-48F5-B12B-0278AA4A0BAD}" sibTransId="{9FF87678-C75B-4477-AD39-311B2673A6C5}"/>
    <dgm:cxn modelId="{A6707FF2-D76E-411E-92D9-4F5F966DE2C8}" type="presOf" srcId="{00093D30-23B7-4C01-896F-1FAAD0EC8245}" destId="{0F1C0DA7-A4FE-4A9F-A445-17D64BD996B3}" srcOrd="0" destOrd="0" presId="urn:microsoft.com/office/officeart/2005/8/layout/hList1"/>
    <dgm:cxn modelId="{9DFB57DE-2460-49B2-8EC5-12C5623F121A}" srcId="{A5E97E7A-6D91-4861-BB37-2535D677ABAA}" destId="{2B52028D-5D11-4727-B1F7-F1D2DB27973F}" srcOrd="2" destOrd="0" parTransId="{63E65462-71F2-49A1-9649-41D3E52FCF60}" sibTransId="{342390B3-3394-44D0-8407-15F8AF059159}"/>
    <dgm:cxn modelId="{E9C42105-6470-4A1D-A5BB-3449B7F9D06B}" srcId="{93FBA84C-0962-470F-9CB1-6B3EB79A8A2B}" destId="{56E8B033-527A-4BD9-A9E5-0446AC8B4568}" srcOrd="3" destOrd="0" parTransId="{663E3CC5-C6F5-4122-8323-5891F796B1FE}" sibTransId="{1F8A3C8C-8471-4357-8640-47AA168FDAAA}"/>
    <dgm:cxn modelId="{2DE26B71-BFBB-4BA1-81DD-3EAC1EC12C8B}" type="presOf" srcId="{D5515FF5-1D70-41BA-8691-30A7F4F08DBA}" destId="{27663008-1AED-4348-9E5D-5FF45F859557}" srcOrd="0" destOrd="0" presId="urn:microsoft.com/office/officeart/2005/8/layout/hList1"/>
    <dgm:cxn modelId="{2A627447-3C68-44A1-8D4C-A74CBF502B4A}" srcId="{BB2AF9B4-BF38-4910-8105-97355ED0F23C}" destId="{8832E9B7-D57A-4A21-AB26-9F4F02357F24}" srcOrd="0" destOrd="0" parTransId="{3DB6F95D-5379-41FC-BF5C-E6151610B14D}" sibTransId="{51378C6C-7C2B-4534-9B31-7F6176957761}"/>
    <dgm:cxn modelId="{BFC0DE96-6030-49F6-A035-DF69C4E65177}" type="presOf" srcId="{9E23748E-38A1-4E3F-BDD0-690C29B1272E}" destId="{192A61AF-449E-40E1-B566-89ABD626C743}" srcOrd="0" destOrd="1" presId="urn:microsoft.com/office/officeart/2005/8/layout/hList1"/>
    <dgm:cxn modelId="{00BC4F46-3B10-4D60-8148-B58DF25456AD}" srcId="{A5E97E7A-6D91-4861-BB37-2535D677ABAA}" destId="{4895CA28-D67F-4664-B911-07DF11B8EC9A}" srcOrd="0" destOrd="0" parTransId="{B995C98E-0784-436D-98D1-71A61C23EC0D}" sibTransId="{4F2D910F-0954-4B00-AB4D-F0F6A4B42B63}"/>
    <dgm:cxn modelId="{5F5E9047-3DEC-47BE-9516-665E2E6B4007}" srcId="{D5515FF5-1D70-41BA-8691-30A7F4F08DBA}" destId="{0E546467-7712-483E-8FB9-205E4A0AE299}" srcOrd="2" destOrd="0" parTransId="{24A9BF35-3D45-41E7-AB63-1C8DCF296C92}" sibTransId="{236224D3-85A5-41C2-9810-FAAD888AD421}"/>
    <dgm:cxn modelId="{9CAF2C19-6D0A-4818-9455-99377F626896}" srcId="{F8616F13-C152-49B4-98F1-D78D39EED8FA}" destId="{BB2AF9B4-BF38-4910-8105-97355ED0F23C}" srcOrd="2" destOrd="0" parTransId="{475D9852-4F67-4307-A8D9-6C929A14923B}" sibTransId="{1BAF7C45-3618-4DC0-9498-135D576D367C}"/>
    <dgm:cxn modelId="{BAEB832D-9455-4D81-8D4C-EB087837FF0D}" srcId="{D5515FF5-1D70-41BA-8691-30A7F4F08DBA}" destId="{9E23748E-38A1-4E3F-BDD0-690C29B1272E}" srcOrd="1" destOrd="0" parTransId="{F731E6C6-F02E-4BC2-A567-603AF5675F80}" sibTransId="{342113E4-65DF-44C6-8818-C145B3F07494}"/>
    <dgm:cxn modelId="{2D488AB3-F830-4EC7-8879-49A01FB73CF6}" type="presOf" srcId="{88DA2B92-6FCA-42CC-9737-6C186EA5DA52}" destId="{192A61AF-449E-40E1-B566-89ABD626C743}" srcOrd="0" destOrd="3" presId="urn:microsoft.com/office/officeart/2005/8/layout/hList1"/>
    <dgm:cxn modelId="{5C9835E5-6A02-44A9-BB22-4F0A30A9E941}" srcId="{BB2AF9B4-BF38-4910-8105-97355ED0F23C}" destId="{3BFDB072-6D5B-4331-B3B3-EA03EF70F8EE}" srcOrd="1" destOrd="0" parTransId="{77C2A9DB-0DB1-4B9D-B691-7B42A47C62CE}" sibTransId="{D83BBBA6-C8BC-4867-90D4-C0B9B06F213B}"/>
    <dgm:cxn modelId="{5B9E7EB8-FDC2-47BE-9A31-4928F7FD2D11}" srcId="{D5515FF5-1D70-41BA-8691-30A7F4F08DBA}" destId="{C6B340FE-FFB3-4F83-B7A7-FD54E8623695}" srcOrd="0" destOrd="0" parTransId="{460834B1-9CB5-45DF-B91F-B9FAAF830135}" sibTransId="{CD23C08B-7E8D-45B0-8174-97D36314325A}"/>
    <dgm:cxn modelId="{B6F844BA-DA66-443F-80A7-32BBA2D01530}" type="presOf" srcId="{0E546467-7712-483E-8FB9-205E4A0AE299}" destId="{192A61AF-449E-40E1-B566-89ABD626C743}" srcOrd="0" destOrd="2" presId="urn:microsoft.com/office/officeart/2005/8/layout/hList1"/>
    <dgm:cxn modelId="{9B6C5019-3E18-476E-8CAA-C8FACAC8FA2A}" type="presOf" srcId="{C6B340FE-FFB3-4F83-B7A7-FD54E8623695}" destId="{192A61AF-449E-40E1-B566-89ABD626C743}" srcOrd="0" destOrd="0" presId="urn:microsoft.com/office/officeart/2005/8/layout/hList1"/>
    <dgm:cxn modelId="{02A9D938-19E3-4818-9CA0-0CE0A09E710B}" srcId="{F8616F13-C152-49B4-98F1-D78D39EED8FA}" destId="{93FBA84C-0962-470F-9CB1-6B3EB79A8A2B}" srcOrd="1" destOrd="0" parTransId="{11FB0105-1B03-495B-BB9C-07CBACE80B5A}" sibTransId="{F6239DF4-F493-4F10-A152-0BDF7ED47ACE}"/>
    <dgm:cxn modelId="{A8200139-96CD-4010-9A57-ADBFDB7447DA}" type="presParOf" srcId="{5E724667-888E-46AF-874A-C4AB1382AC19}" destId="{8B48D44A-8661-441E-8D53-002AFF0E5B86}" srcOrd="0" destOrd="0" presId="urn:microsoft.com/office/officeart/2005/8/layout/hList1"/>
    <dgm:cxn modelId="{115516D5-50E0-4D74-93C6-5F6532CBB9E8}" type="presParOf" srcId="{8B48D44A-8661-441E-8D53-002AFF0E5B86}" destId="{27663008-1AED-4348-9E5D-5FF45F859557}" srcOrd="0" destOrd="0" presId="urn:microsoft.com/office/officeart/2005/8/layout/hList1"/>
    <dgm:cxn modelId="{95D545B8-513C-4B05-A100-BC28407B9BD4}" type="presParOf" srcId="{8B48D44A-8661-441E-8D53-002AFF0E5B86}" destId="{192A61AF-449E-40E1-B566-89ABD626C743}" srcOrd="1" destOrd="0" presId="urn:microsoft.com/office/officeart/2005/8/layout/hList1"/>
    <dgm:cxn modelId="{119B8751-7636-481A-B005-C7466FA43B41}" type="presParOf" srcId="{5E724667-888E-46AF-874A-C4AB1382AC19}" destId="{62F1C04F-141F-45AB-B76B-C63073C6A475}" srcOrd="1" destOrd="0" presId="urn:microsoft.com/office/officeart/2005/8/layout/hList1"/>
    <dgm:cxn modelId="{ABAFD5ED-98A9-4E0B-8DDB-3CC5C9D485CE}" type="presParOf" srcId="{5E724667-888E-46AF-874A-C4AB1382AC19}" destId="{882C4D25-9D9F-4EAF-B8C6-C452FF7DC666}" srcOrd="2" destOrd="0" presId="urn:microsoft.com/office/officeart/2005/8/layout/hList1"/>
    <dgm:cxn modelId="{4BC8BE1C-FEDA-4E5D-B69F-B776DF95852A}" type="presParOf" srcId="{882C4D25-9D9F-4EAF-B8C6-C452FF7DC666}" destId="{304FE473-A85A-4098-AA3A-E688DB417780}" srcOrd="0" destOrd="0" presId="urn:microsoft.com/office/officeart/2005/8/layout/hList1"/>
    <dgm:cxn modelId="{D5142D61-EE27-46A8-A17A-4513614EB02F}" type="presParOf" srcId="{882C4D25-9D9F-4EAF-B8C6-C452FF7DC666}" destId="{0F1C0DA7-A4FE-4A9F-A445-17D64BD996B3}" srcOrd="1" destOrd="0" presId="urn:microsoft.com/office/officeart/2005/8/layout/hList1"/>
    <dgm:cxn modelId="{DA717BE0-C7C9-4096-AA7D-096119A0810A}" type="presParOf" srcId="{5E724667-888E-46AF-874A-C4AB1382AC19}" destId="{54812A8A-0B78-43BC-89FD-E55785E75BA2}" srcOrd="3" destOrd="0" presId="urn:microsoft.com/office/officeart/2005/8/layout/hList1"/>
    <dgm:cxn modelId="{E55004E4-20C0-4B5D-8ACD-5E00935CA5E0}" type="presParOf" srcId="{5E724667-888E-46AF-874A-C4AB1382AC19}" destId="{9876F1CC-C29B-44BE-AF96-580B56CDC145}" srcOrd="4" destOrd="0" presId="urn:microsoft.com/office/officeart/2005/8/layout/hList1"/>
    <dgm:cxn modelId="{88A23AD8-41AE-4753-B392-47695D9319DA}" type="presParOf" srcId="{9876F1CC-C29B-44BE-AF96-580B56CDC145}" destId="{EF025A94-6CB6-446C-9C9F-391A133AEB07}" srcOrd="0" destOrd="0" presId="urn:microsoft.com/office/officeart/2005/8/layout/hList1"/>
    <dgm:cxn modelId="{60F7614C-06D9-4DB7-90FC-C57051EF527D}" type="presParOf" srcId="{9876F1CC-C29B-44BE-AF96-580B56CDC145}" destId="{8851484D-0344-499B-8F43-E15B72E16E16}" srcOrd="1" destOrd="0" presId="urn:microsoft.com/office/officeart/2005/8/layout/hList1"/>
    <dgm:cxn modelId="{5C7E290A-F402-49E3-BD00-87493B6E923C}" type="presParOf" srcId="{5E724667-888E-46AF-874A-C4AB1382AC19}" destId="{07771072-4A7C-4FBD-BB95-6936250A2EF1}" srcOrd="5" destOrd="0" presId="urn:microsoft.com/office/officeart/2005/8/layout/hList1"/>
    <dgm:cxn modelId="{548C64AF-0715-4043-8A43-1ABDB45D12A4}" type="presParOf" srcId="{5E724667-888E-46AF-874A-C4AB1382AC19}" destId="{F584D64B-DC30-4640-9A84-0AD804049EEE}" srcOrd="6" destOrd="0" presId="urn:microsoft.com/office/officeart/2005/8/layout/hList1"/>
    <dgm:cxn modelId="{FE1B575E-E161-479C-A1F6-96C8F1ECB7D4}" type="presParOf" srcId="{F584D64B-DC30-4640-9A84-0AD804049EEE}" destId="{8C13F16B-B691-4372-92D0-44ECAE5A5E1A}" srcOrd="0" destOrd="0" presId="urn:microsoft.com/office/officeart/2005/8/layout/hList1"/>
    <dgm:cxn modelId="{2BBCE74D-197B-401A-93ED-40B4756BBD95}" type="presParOf" srcId="{F584D64B-DC30-4640-9A84-0AD804049EEE}" destId="{B59C45B1-1FC9-424D-9165-BE7A7C25F6C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FDCCBCA-CCCC-4DD4-95D0-3AC54D887EE9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05A061A-12B3-4C39-8332-74847017C989}">
      <dgm:prSet phldrT="[Текст]"/>
      <dgm:spPr/>
      <dgm:t>
        <a:bodyPr/>
        <a:lstStyle/>
        <a:p>
          <a:r>
            <a:rPr lang="ru-RU" dirty="0" smtClean="0"/>
            <a:t>Качество образовательных результатов</a:t>
          </a:r>
          <a:endParaRPr lang="ru-RU" dirty="0"/>
        </a:p>
      </dgm:t>
    </dgm:pt>
    <dgm:pt modelId="{BF6F64AA-650C-44F7-8604-F50E89A72F51}" type="parTrans" cxnId="{DA19FE12-3DF0-4439-A13F-C188796B4429}">
      <dgm:prSet/>
      <dgm:spPr/>
      <dgm:t>
        <a:bodyPr/>
        <a:lstStyle/>
        <a:p>
          <a:endParaRPr lang="ru-RU"/>
        </a:p>
      </dgm:t>
    </dgm:pt>
    <dgm:pt modelId="{A0548FED-D77B-452E-B4FA-894D46975273}" type="sibTrans" cxnId="{DA19FE12-3DF0-4439-A13F-C188796B4429}">
      <dgm:prSet/>
      <dgm:spPr/>
      <dgm:t>
        <a:bodyPr/>
        <a:lstStyle/>
        <a:p>
          <a:endParaRPr lang="ru-RU"/>
        </a:p>
      </dgm:t>
    </dgm:pt>
    <dgm:pt modelId="{F96C771F-0226-416E-B406-B5E3E012056B}">
      <dgm:prSet phldrT="[Текст]"/>
      <dgm:spPr/>
      <dgm:t>
        <a:bodyPr/>
        <a:lstStyle/>
        <a:p>
          <a:r>
            <a:rPr lang="ru-RU" dirty="0" smtClean="0"/>
            <a:t>Предметные результаты</a:t>
          </a:r>
          <a:endParaRPr lang="ru-RU" dirty="0"/>
        </a:p>
      </dgm:t>
    </dgm:pt>
    <dgm:pt modelId="{7F9CAC07-551C-43D3-B115-DAF24333FF63}" type="parTrans" cxnId="{F55E29C9-305F-4AAB-A79D-EDF4B9C15C86}">
      <dgm:prSet/>
      <dgm:spPr/>
      <dgm:t>
        <a:bodyPr/>
        <a:lstStyle/>
        <a:p>
          <a:endParaRPr lang="ru-RU"/>
        </a:p>
      </dgm:t>
    </dgm:pt>
    <dgm:pt modelId="{310CDE29-2D8D-4A01-9B3F-B67786CEA64A}" type="sibTrans" cxnId="{F55E29C9-305F-4AAB-A79D-EDF4B9C15C86}">
      <dgm:prSet/>
      <dgm:spPr/>
      <dgm:t>
        <a:bodyPr/>
        <a:lstStyle/>
        <a:p>
          <a:endParaRPr lang="ru-RU"/>
        </a:p>
      </dgm:t>
    </dgm:pt>
    <dgm:pt modelId="{014E63F7-81F1-45BF-96E8-21FAA4100767}">
      <dgm:prSet phldrT="[Текст]"/>
      <dgm:spPr/>
      <dgm:t>
        <a:bodyPr/>
        <a:lstStyle/>
        <a:p>
          <a:r>
            <a:rPr lang="ru-RU" dirty="0" smtClean="0"/>
            <a:t>Самореализация </a:t>
          </a:r>
          <a:endParaRPr lang="ru-RU" dirty="0"/>
        </a:p>
      </dgm:t>
    </dgm:pt>
    <dgm:pt modelId="{FA319888-97D2-4E9E-93D4-283BA0186FFC}" type="parTrans" cxnId="{094BAAFE-CD1F-4436-BD72-ED6A7DB43A5D}">
      <dgm:prSet/>
      <dgm:spPr/>
      <dgm:t>
        <a:bodyPr/>
        <a:lstStyle/>
        <a:p>
          <a:endParaRPr lang="ru-RU"/>
        </a:p>
      </dgm:t>
    </dgm:pt>
    <dgm:pt modelId="{5E4C202F-FB22-402C-BE21-599FDD1867C1}" type="sibTrans" cxnId="{094BAAFE-CD1F-4436-BD72-ED6A7DB43A5D}">
      <dgm:prSet/>
      <dgm:spPr/>
      <dgm:t>
        <a:bodyPr/>
        <a:lstStyle/>
        <a:p>
          <a:endParaRPr lang="ru-RU"/>
        </a:p>
      </dgm:t>
    </dgm:pt>
    <dgm:pt modelId="{246D6594-D47D-43E7-A7FB-75329789A3F2}">
      <dgm:prSet phldrT="[Текст]"/>
      <dgm:spPr/>
      <dgm:t>
        <a:bodyPr/>
        <a:lstStyle/>
        <a:p>
          <a:r>
            <a:rPr lang="ru-RU" dirty="0" smtClean="0"/>
            <a:t>Качество реализации образовательного процесса</a:t>
          </a:r>
          <a:endParaRPr lang="ru-RU" dirty="0"/>
        </a:p>
      </dgm:t>
    </dgm:pt>
    <dgm:pt modelId="{1A8B829E-EB1B-42C6-83AA-362F50F006B5}" type="parTrans" cxnId="{B3C56036-3B27-4F17-8734-3C0A8609F0DB}">
      <dgm:prSet/>
      <dgm:spPr/>
      <dgm:t>
        <a:bodyPr/>
        <a:lstStyle/>
        <a:p>
          <a:endParaRPr lang="ru-RU"/>
        </a:p>
      </dgm:t>
    </dgm:pt>
    <dgm:pt modelId="{D632458E-6B02-4A78-962A-3A569E626EF6}" type="sibTrans" cxnId="{B3C56036-3B27-4F17-8734-3C0A8609F0DB}">
      <dgm:prSet/>
      <dgm:spPr/>
      <dgm:t>
        <a:bodyPr/>
        <a:lstStyle/>
        <a:p>
          <a:endParaRPr lang="ru-RU"/>
        </a:p>
      </dgm:t>
    </dgm:pt>
    <dgm:pt modelId="{7FBB784D-2F30-4CAF-8ABF-AFE3ED42177D}">
      <dgm:prSet phldrT="[Текст]"/>
      <dgm:spPr/>
      <dgm:t>
        <a:bodyPr/>
        <a:lstStyle/>
        <a:p>
          <a:r>
            <a:rPr lang="ru-RU" dirty="0" smtClean="0"/>
            <a:t>ООП</a:t>
          </a:r>
          <a:endParaRPr lang="ru-RU" dirty="0"/>
        </a:p>
      </dgm:t>
    </dgm:pt>
    <dgm:pt modelId="{5BACA006-92B9-40B5-9476-B229CD3F3828}" type="parTrans" cxnId="{6DBEC66F-D9E9-4C6F-AD58-69C24D3A08D9}">
      <dgm:prSet/>
      <dgm:spPr/>
      <dgm:t>
        <a:bodyPr/>
        <a:lstStyle/>
        <a:p>
          <a:endParaRPr lang="ru-RU"/>
        </a:p>
      </dgm:t>
    </dgm:pt>
    <dgm:pt modelId="{3EAB1F90-74C3-42FE-94DF-699F4132E0EB}" type="sibTrans" cxnId="{6DBEC66F-D9E9-4C6F-AD58-69C24D3A08D9}">
      <dgm:prSet/>
      <dgm:spPr/>
      <dgm:t>
        <a:bodyPr/>
        <a:lstStyle/>
        <a:p>
          <a:endParaRPr lang="ru-RU"/>
        </a:p>
      </dgm:t>
    </dgm:pt>
    <dgm:pt modelId="{929F18A5-0502-4E6F-A214-FED0B8DFB404}">
      <dgm:prSet phldrT="[Текст]"/>
      <dgm:spPr/>
      <dgm:t>
        <a:bodyPr/>
        <a:lstStyle/>
        <a:p>
          <a:r>
            <a:rPr lang="ru-RU" dirty="0" smtClean="0"/>
            <a:t>Удовлетворенность</a:t>
          </a:r>
          <a:endParaRPr lang="ru-RU" dirty="0"/>
        </a:p>
      </dgm:t>
    </dgm:pt>
    <dgm:pt modelId="{F7323452-9859-4485-83F9-64CB8F24C744}" type="parTrans" cxnId="{D499CF67-2642-4B14-993C-A2329194696F}">
      <dgm:prSet/>
      <dgm:spPr/>
      <dgm:t>
        <a:bodyPr/>
        <a:lstStyle/>
        <a:p>
          <a:endParaRPr lang="ru-RU"/>
        </a:p>
      </dgm:t>
    </dgm:pt>
    <dgm:pt modelId="{AAC0EF9F-E909-4A33-933E-386BCEC10047}" type="sibTrans" cxnId="{D499CF67-2642-4B14-993C-A2329194696F}">
      <dgm:prSet/>
      <dgm:spPr/>
      <dgm:t>
        <a:bodyPr/>
        <a:lstStyle/>
        <a:p>
          <a:endParaRPr lang="ru-RU"/>
        </a:p>
      </dgm:t>
    </dgm:pt>
    <dgm:pt modelId="{2C12652A-55A1-4B10-9C34-578F9B2F0CA5}">
      <dgm:prSet phldrT="[Текст]"/>
      <dgm:spPr/>
      <dgm:t>
        <a:bodyPr/>
        <a:lstStyle/>
        <a:p>
          <a:r>
            <a:rPr lang="ru-RU" dirty="0" smtClean="0"/>
            <a:t>Качество условий</a:t>
          </a:r>
          <a:endParaRPr lang="ru-RU" dirty="0"/>
        </a:p>
      </dgm:t>
    </dgm:pt>
    <dgm:pt modelId="{F70FA93C-8A51-4F2B-BF8F-22DB5573B030}" type="parTrans" cxnId="{72050235-A0B5-44AB-B08F-E510DCE79A7A}">
      <dgm:prSet/>
      <dgm:spPr/>
      <dgm:t>
        <a:bodyPr/>
        <a:lstStyle/>
        <a:p>
          <a:endParaRPr lang="ru-RU"/>
        </a:p>
      </dgm:t>
    </dgm:pt>
    <dgm:pt modelId="{FFC4F16C-F967-450A-879B-C16BC1C6001E}" type="sibTrans" cxnId="{72050235-A0B5-44AB-B08F-E510DCE79A7A}">
      <dgm:prSet/>
      <dgm:spPr/>
      <dgm:t>
        <a:bodyPr/>
        <a:lstStyle/>
        <a:p>
          <a:endParaRPr lang="ru-RU"/>
        </a:p>
      </dgm:t>
    </dgm:pt>
    <dgm:pt modelId="{3A6F5D12-8626-4893-82B1-C2AB8E813E7C}">
      <dgm:prSet phldrT="[Текст]"/>
      <dgm:spPr/>
      <dgm:t>
        <a:bodyPr/>
        <a:lstStyle/>
        <a:p>
          <a:r>
            <a:rPr lang="ru-RU" dirty="0" smtClean="0"/>
            <a:t>МТО</a:t>
          </a:r>
          <a:endParaRPr lang="ru-RU" dirty="0"/>
        </a:p>
      </dgm:t>
    </dgm:pt>
    <dgm:pt modelId="{F44CF48D-75BA-4CAA-842F-4B832E77485D}" type="parTrans" cxnId="{6A83BA80-422B-420D-B977-483E41D007C8}">
      <dgm:prSet/>
      <dgm:spPr/>
      <dgm:t>
        <a:bodyPr/>
        <a:lstStyle/>
        <a:p>
          <a:endParaRPr lang="ru-RU"/>
        </a:p>
      </dgm:t>
    </dgm:pt>
    <dgm:pt modelId="{10AFF02A-7314-4C84-8E05-180AE9EBB03B}" type="sibTrans" cxnId="{6A83BA80-422B-420D-B977-483E41D007C8}">
      <dgm:prSet/>
      <dgm:spPr/>
      <dgm:t>
        <a:bodyPr/>
        <a:lstStyle/>
        <a:p>
          <a:endParaRPr lang="ru-RU"/>
        </a:p>
      </dgm:t>
    </dgm:pt>
    <dgm:pt modelId="{9219E77C-8B87-46FF-ADC8-7FF09021FAFE}">
      <dgm:prSet phldrT="[Текст]"/>
      <dgm:spPr/>
      <dgm:t>
        <a:bodyPr/>
        <a:lstStyle/>
        <a:p>
          <a:r>
            <a:rPr lang="ru-RU" dirty="0" smtClean="0"/>
            <a:t>Нормативное обеспечение</a:t>
          </a:r>
          <a:endParaRPr lang="ru-RU" dirty="0"/>
        </a:p>
      </dgm:t>
    </dgm:pt>
    <dgm:pt modelId="{1C52E84E-DBD5-4970-A0E3-216A850D46AD}" type="parTrans" cxnId="{111D11A4-A258-49CD-9DAA-69D51C4A65B5}">
      <dgm:prSet/>
      <dgm:spPr/>
      <dgm:t>
        <a:bodyPr/>
        <a:lstStyle/>
        <a:p>
          <a:endParaRPr lang="ru-RU"/>
        </a:p>
      </dgm:t>
    </dgm:pt>
    <dgm:pt modelId="{2BC4460A-30B4-4E4B-95DD-2CB159D011C8}" type="sibTrans" cxnId="{111D11A4-A258-49CD-9DAA-69D51C4A65B5}">
      <dgm:prSet/>
      <dgm:spPr/>
      <dgm:t>
        <a:bodyPr/>
        <a:lstStyle/>
        <a:p>
          <a:endParaRPr lang="ru-RU"/>
        </a:p>
      </dgm:t>
    </dgm:pt>
    <dgm:pt modelId="{763FC11B-BF27-4B95-9470-EAD16CADD6D5}">
      <dgm:prSet phldrT="[Текст]"/>
      <dgm:spPr/>
      <dgm:t>
        <a:bodyPr/>
        <a:lstStyle/>
        <a:p>
          <a:r>
            <a:rPr lang="ru-RU" dirty="0" err="1" smtClean="0"/>
            <a:t>Метапредметные</a:t>
          </a:r>
          <a:r>
            <a:rPr lang="ru-RU" dirty="0" smtClean="0"/>
            <a:t> результаты</a:t>
          </a:r>
          <a:endParaRPr lang="ru-RU" dirty="0"/>
        </a:p>
      </dgm:t>
    </dgm:pt>
    <dgm:pt modelId="{50FE1528-081E-4CF6-92CD-100D9164D631}" type="parTrans" cxnId="{4135EC28-2486-4BFB-83B7-22A4DFBCF1CC}">
      <dgm:prSet/>
      <dgm:spPr/>
      <dgm:t>
        <a:bodyPr/>
        <a:lstStyle/>
        <a:p>
          <a:endParaRPr lang="ru-RU"/>
        </a:p>
      </dgm:t>
    </dgm:pt>
    <dgm:pt modelId="{EDC50C1C-E6E0-476C-BB9C-DBB13FB3FE33}" type="sibTrans" cxnId="{4135EC28-2486-4BFB-83B7-22A4DFBCF1CC}">
      <dgm:prSet/>
      <dgm:spPr/>
      <dgm:t>
        <a:bodyPr/>
        <a:lstStyle/>
        <a:p>
          <a:endParaRPr lang="ru-RU"/>
        </a:p>
      </dgm:t>
    </dgm:pt>
    <dgm:pt modelId="{DBB07D9D-379A-4D1B-AED1-53A4BE513326}">
      <dgm:prSet phldrT="[Текст]"/>
      <dgm:spPr/>
      <dgm:t>
        <a:bodyPr/>
        <a:lstStyle/>
        <a:p>
          <a:r>
            <a:rPr lang="ru-RU" dirty="0" smtClean="0"/>
            <a:t>Личностные результаты</a:t>
          </a:r>
          <a:endParaRPr lang="ru-RU" dirty="0"/>
        </a:p>
      </dgm:t>
    </dgm:pt>
    <dgm:pt modelId="{06A52094-C37C-42F1-B73B-4B2985F449F8}" type="parTrans" cxnId="{43D4F049-B030-4997-8E34-A15CC1DD8267}">
      <dgm:prSet/>
      <dgm:spPr/>
      <dgm:t>
        <a:bodyPr/>
        <a:lstStyle/>
        <a:p>
          <a:endParaRPr lang="ru-RU"/>
        </a:p>
      </dgm:t>
    </dgm:pt>
    <dgm:pt modelId="{882A574A-A0BD-479E-A91D-278ABC3BB58D}" type="sibTrans" cxnId="{43D4F049-B030-4997-8E34-A15CC1DD8267}">
      <dgm:prSet/>
      <dgm:spPr/>
      <dgm:t>
        <a:bodyPr/>
        <a:lstStyle/>
        <a:p>
          <a:endParaRPr lang="ru-RU"/>
        </a:p>
      </dgm:t>
    </dgm:pt>
    <dgm:pt modelId="{5AD5DE6C-C202-4ADC-A0D9-88003924D473}">
      <dgm:prSet phldrT="[Текст]"/>
      <dgm:spPr/>
      <dgm:t>
        <a:bodyPr/>
        <a:lstStyle/>
        <a:p>
          <a:r>
            <a:rPr lang="ru-RU" dirty="0" smtClean="0"/>
            <a:t>Удовлетворенность </a:t>
          </a:r>
          <a:endParaRPr lang="ru-RU" dirty="0"/>
        </a:p>
      </dgm:t>
    </dgm:pt>
    <dgm:pt modelId="{3FC97628-C5CA-4233-92DF-8D96911D9113}" type="parTrans" cxnId="{43BF7BC2-EC0F-4E3A-8064-A259EA9CDBAF}">
      <dgm:prSet/>
      <dgm:spPr/>
      <dgm:t>
        <a:bodyPr/>
        <a:lstStyle/>
        <a:p>
          <a:endParaRPr lang="ru-RU"/>
        </a:p>
      </dgm:t>
    </dgm:pt>
    <dgm:pt modelId="{0409B71A-A755-4284-8B5B-C8A635701AB3}" type="sibTrans" cxnId="{43BF7BC2-EC0F-4E3A-8064-A259EA9CDBAF}">
      <dgm:prSet/>
      <dgm:spPr/>
      <dgm:t>
        <a:bodyPr/>
        <a:lstStyle/>
        <a:p>
          <a:endParaRPr lang="ru-RU"/>
        </a:p>
      </dgm:t>
    </dgm:pt>
    <dgm:pt modelId="{37055868-107F-4CFF-BC2A-FAACE44297E8}">
      <dgm:prSet phldrT="[Текст]"/>
      <dgm:spPr/>
      <dgm:t>
        <a:bodyPr/>
        <a:lstStyle/>
        <a:p>
          <a:r>
            <a:rPr lang="ru-RU" dirty="0" smtClean="0"/>
            <a:t>Качество работы классного руководителя</a:t>
          </a:r>
          <a:endParaRPr lang="ru-RU" dirty="0"/>
        </a:p>
      </dgm:t>
    </dgm:pt>
    <dgm:pt modelId="{D9E4A60E-9A8B-4846-BD98-201803675FA3}" type="parTrans" cxnId="{6D826D3F-229A-4DE2-A77B-8C84B28D78EC}">
      <dgm:prSet/>
      <dgm:spPr/>
      <dgm:t>
        <a:bodyPr/>
        <a:lstStyle/>
        <a:p>
          <a:endParaRPr lang="ru-RU"/>
        </a:p>
      </dgm:t>
    </dgm:pt>
    <dgm:pt modelId="{7E84F79D-EE7E-4E2D-85D0-516ECA995A40}" type="sibTrans" cxnId="{6D826D3F-229A-4DE2-A77B-8C84B28D78EC}">
      <dgm:prSet/>
      <dgm:spPr/>
      <dgm:t>
        <a:bodyPr/>
        <a:lstStyle/>
        <a:p>
          <a:endParaRPr lang="ru-RU"/>
        </a:p>
      </dgm:t>
    </dgm:pt>
    <dgm:pt modelId="{98D91118-A058-4683-8E2F-06C34AA2E952}">
      <dgm:prSet phldrT="[Текст]"/>
      <dgm:spPr/>
      <dgm:t>
        <a:bodyPr/>
        <a:lstStyle/>
        <a:p>
          <a:r>
            <a:rPr lang="ru-RU" dirty="0" smtClean="0"/>
            <a:t>Достижения  </a:t>
          </a:r>
          <a:r>
            <a:rPr lang="ru-RU" dirty="0" err="1" smtClean="0"/>
            <a:t>внеучебные</a:t>
          </a:r>
          <a:endParaRPr lang="ru-RU" dirty="0"/>
        </a:p>
      </dgm:t>
    </dgm:pt>
    <dgm:pt modelId="{227D0D80-E024-4E76-A044-5EF99B2417C6}" type="parTrans" cxnId="{8FF9C945-8CD9-4BA4-81D6-F1279F0D974F}">
      <dgm:prSet/>
      <dgm:spPr/>
      <dgm:t>
        <a:bodyPr/>
        <a:lstStyle/>
        <a:p>
          <a:endParaRPr lang="ru-RU"/>
        </a:p>
      </dgm:t>
    </dgm:pt>
    <dgm:pt modelId="{4281701A-AB9A-4AF6-BA68-3C5892FC9DC4}" type="sibTrans" cxnId="{8FF9C945-8CD9-4BA4-81D6-F1279F0D974F}">
      <dgm:prSet/>
      <dgm:spPr/>
      <dgm:t>
        <a:bodyPr/>
        <a:lstStyle/>
        <a:p>
          <a:endParaRPr lang="ru-RU"/>
        </a:p>
      </dgm:t>
    </dgm:pt>
    <dgm:pt modelId="{2C7AB712-234E-40CA-9DDE-D9FFD08CB850}">
      <dgm:prSet phldrT="[Текст]"/>
      <dgm:spPr/>
      <dgm:t>
        <a:bodyPr/>
        <a:lstStyle/>
        <a:p>
          <a:r>
            <a:rPr lang="ru-RU" dirty="0" smtClean="0"/>
            <a:t>Адаптация</a:t>
          </a:r>
          <a:endParaRPr lang="ru-RU" dirty="0"/>
        </a:p>
      </dgm:t>
    </dgm:pt>
    <dgm:pt modelId="{12CE6C8A-2FCC-41E5-9A3A-247A9092077F}" type="parTrans" cxnId="{120FAFCB-5878-4082-AE06-094E029CC088}">
      <dgm:prSet/>
      <dgm:spPr/>
      <dgm:t>
        <a:bodyPr/>
        <a:lstStyle/>
        <a:p>
          <a:endParaRPr lang="ru-RU"/>
        </a:p>
      </dgm:t>
    </dgm:pt>
    <dgm:pt modelId="{A83FE158-FA9E-4F90-B345-DD21000D1B13}" type="sibTrans" cxnId="{120FAFCB-5878-4082-AE06-094E029CC088}">
      <dgm:prSet/>
      <dgm:spPr/>
      <dgm:t>
        <a:bodyPr/>
        <a:lstStyle/>
        <a:p>
          <a:endParaRPr lang="ru-RU"/>
        </a:p>
      </dgm:t>
    </dgm:pt>
    <dgm:pt modelId="{BFA4240D-41E5-4C8D-BC03-9A6443FA90E0}">
      <dgm:prSet phldrT="[Текст]"/>
      <dgm:spPr/>
      <dgm:t>
        <a:bodyPr/>
        <a:lstStyle/>
        <a:p>
          <a:r>
            <a:rPr lang="ru-RU" dirty="0" smtClean="0"/>
            <a:t>Информационно-развивающая среда</a:t>
          </a:r>
          <a:endParaRPr lang="ru-RU" dirty="0"/>
        </a:p>
      </dgm:t>
    </dgm:pt>
    <dgm:pt modelId="{C1B1FA50-AB32-4CE1-9D3E-B3DE3C95F2C7}" type="parTrans" cxnId="{2E9C25FE-6C59-489A-AC11-9A8F8C1B5488}">
      <dgm:prSet/>
      <dgm:spPr/>
      <dgm:t>
        <a:bodyPr/>
        <a:lstStyle/>
        <a:p>
          <a:endParaRPr lang="ru-RU"/>
        </a:p>
      </dgm:t>
    </dgm:pt>
    <dgm:pt modelId="{FC5D18AE-4782-4592-B92D-D782F521EDEA}" type="sibTrans" cxnId="{2E9C25FE-6C59-489A-AC11-9A8F8C1B5488}">
      <dgm:prSet/>
      <dgm:spPr/>
      <dgm:t>
        <a:bodyPr/>
        <a:lstStyle/>
        <a:p>
          <a:endParaRPr lang="ru-RU"/>
        </a:p>
      </dgm:t>
    </dgm:pt>
    <dgm:pt modelId="{6B5DC61F-7A6D-4763-868D-138EE8D16E98}">
      <dgm:prSet phldrT="[Текст]"/>
      <dgm:spPr/>
      <dgm:t>
        <a:bodyPr/>
        <a:lstStyle/>
        <a:p>
          <a:r>
            <a:rPr lang="ru-RU" dirty="0" smtClean="0"/>
            <a:t>Кадровое обеспечение</a:t>
          </a:r>
          <a:endParaRPr lang="ru-RU" dirty="0"/>
        </a:p>
      </dgm:t>
    </dgm:pt>
    <dgm:pt modelId="{F855E2B2-0103-4C83-8501-0FC071332652}" type="parTrans" cxnId="{2EEF772B-9186-40F1-9A06-9D2F38EED1F5}">
      <dgm:prSet/>
      <dgm:spPr/>
      <dgm:t>
        <a:bodyPr/>
        <a:lstStyle/>
        <a:p>
          <a:endParaRPr lang="ru-RU"/>
        </a:p>
      </dgm:t>
    </dgm:pt>
    <dgm:pt modelId="{68DEE3CC-DDBF-4769-B801-BAA6935EA052}" type="sibTrans" cxnId="{2EEF772B-9186-40F1-9A06-9D2F38EED1F5}">
      <dgm:prSet/>
      <dgm:spPr/>
      <dgm:t>
        <a:bodyPr/>
        <a:lstStyle/>
        <a:p>
          <a:endParaRPr lang="ru-RU"/>
        </a:p>
      </dgm:t>
    </dgm:pt>
    <dgm:pt modelId="{8A21B863-8425-4CBC-9FFB-F93275640501}">
      <dgm:prSet phldrT="[Текст]"/>
      <dgm:spPr/>
      <dgm:t>
        <a:bodyPr/>
        <a:lstStyle/>
        <a:p>
          <a:r>
            <a:rPr lang="ru-RU" dirty="0" smtClean="0"/>
            <a:t>Общественно-государственное управление</a:t>
          </a:r>
          <a:endParaRPr lang="ru-RU" dirty="0"/>
        </a:p>
      </dgm:t>
    </dgm:pt>
    <dgm:pt modelId="{1E40E200-3A45-4F37-9B93-2CFA1D2D5CA9}" type="parTrans" cxnId="{0F2C2712-116B-400B-8790-7B7F74101943}">
      <dgm:prSet/>
      <dgm:spPr/>
      <dgm:t>
        <a:bodyPr/>
        <a:lstStyle/>
        <a:p>
          <a:endParaRPr lang="ru-RU"/>
        </a:p>
      </dgm:t>
    </dgm:pt>
    <dgm:pt modelId="{CFF1466C-0311-4F69-8D65-8B7E89B4EC66}" type="sibTrans" cxnId="{0F2C2712-116B-400B-8790-7B7F74101943}">
      <dgm:prSet/>
      <dgm:spPr/>
      <dgm:t>
        <a:bodyPr/>
        <a:lstStyle/>
        <a:p>
          <a:endParaRPr lang="ru-RU"/>
        </a:p>
      </dgm:t>
    </dgm:pt>
    <dgm:pt modelId="{6AD5DCB5-970D-4BDD-AFAA-FD57585899DE}" type="pres">
      <dgm:prSet presAssocID="{0FDCCBCA-CCCC-4DD4-95D0-3AC54D887EE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41F1C95-7DF5-4DBE-98CB-54BE64EE34A6}" type="pres">
      <dgm:prSet presAssocID="{505A061A-12B3-4C39-8332-74847017C989}" presName="composite" presStyleCnt="0"/>
      <dgm:spPr/>
    </dgm:pt>
    <dgm:pt modelId="{8002DC05-5D35-4EDA-A6AA-1C66E2C64EF2}" type="pres">
      <dgm:prSet presAssocID="{505A061A-12B3-4C39-8332-74847017C989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54087C-5242-46C2-A76C-9C08EC5E5726}" type="pres">
      <dgm:prSet presAssocID="{505A061A-12B3-4C39-8332-74847017C989}" presName="desTx" presStyleLbl="alignAccFollowNode1" presStyleIdx="0" presStyleCnt="3" custLinFactNeighborX="-1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3412A7-7184-409F-A96A-B7EB62B2EB4D}" type="pres">
      <dgm:prSet presAssocID="{A0548FED-D77B-452E-B4FA-894D46975273}" presName="space" presStyleCnt="0"/>
      <dgm:spPr/>
    </dgm:pt>
    <dgm:pt modelId="{06F7E311-3FD1-4D6E-BB62-C34573759427}" type="pres">
      <dgm:prSet presAssocID="{246D6594-D47D-43E7-A7FB-75329789A3F2}" presName="composite" presStyleCnt="0"/>
      <dgm:spPr/>
    </dgm:pt>
    <dgm:pt modelId="{B7AA3BE4-D5EF-4CD2-ABBD-9E01296E1E24}" type="pres">
      <dgm:prSet presAssocID="{246D6594-D47D-43E7-A7FB-75329789A3F2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5DA1F4-B347-4E0F-A39F-1B10579F63D9}" type="pres">
      <dgm:prSet presAssocID="{246D6594-D47D-43E7-A7FB-75329789A3F2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955E1A-13FF-4D10-8439-F0DCB056796D}" type="pres">
      <dgm:prSet presAssocID="{D632458E-6B02-4A78-962A-3A569E626EF6}" presName="space" presStyleCnt="0"/>
      <dgm:spPr/>
    </dgm:pt>
    <dgm:pt modelId="{378FAEAB-B1AF-41E5-8A05-F5F931D7B811}" type="pres">
      <dgm:prSet presAssocID="{2C12652A-55A1-4B10-9C34-578F9B2F0CA5}" presName="composite" presStyleCnt="0"/>
      <dgm:spPr/>
    </dgm:pt>
    <dgm:pt modelId="{F6D75F2B-F5BB-4475-980D-15DD0962B3F2}" type="pres">
      <dgm:prSet presAssocID="{2C12652A-55A1-4B10-9C34-578F9B2F0CA5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DC469F-178F-45FC-8702-5BDC4B348A22}" type="pres">
      <dgm:prSet presAssocID="{2C12652A-55A1-4B10-9C34-578F9B2F0CA5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3BF7BC2-EC0F-4E3A-8064-A259EA9CDBAF}" srcId="{505A061A-12B3-4C39-8332-74847017C989}" destId="{5AD5DE6C-C202-4ADC-A0D9-88003924D473}" srcOrd="4" destOrd="0" parTransId="{3FC97628-C5CA-4233-92DF-8D96911D9113}" sibTransId="{0409B71A-A755-4284-8B5B-C8A635701AB3}"/>
    <dgm:cxn modelId="{5D9D483A-5397-427F-A9C1-71AB9E6A51E1}" type="presOf" srcId="{6B5DC61F-7A6D-4763-868D-138EE8D16E98}" destId="{23DC469F-178F-45FC-8702-5BDC4B348A22}" srcOrd="0" destOrd="2" presId="urn:microsoft.com/office/officeart/2005/8/layout/hList1"/>
    <dgm:cxn modelId="{8FF9C945-8CD9-4BA4-81D6-F1279F0D974F}" srcId="{505A061A-12B3-4C39-8332-74847017C989}" destId="{98D91118-A058-4683-8E2F-06C34AA2E952}" srcOrd="3" destOrd="0" parTransId="{227D0D80-E024-4E76-A044-5EF99B2417C6}" sibTransId="{4281701A-AB9A-4AF6-BA68-3C5892FC9DC4}"/>
    <dgm:cxn modelId="{094BAAFE-CD1F-4436-BD72-ED6A7DB43A5D}" srcId="{505A061A-12B3-4C39-8332-74847017C989}" destId="{014E63F7-81F1-45BF-96E8-21FAA4100767}" srcOrd="5" destOrd="0" parTransId="{FA319888-97D2-4E9E-93D4-283BA0186FFC}" sibTransId="{5E4C202F-FB22-402C-BE21-599FDD1867C1}"/>
    <dgm:cxn modelId="{43D4F049-B030-4997-8E34-A15CC1DD8267}" srcId="{505A061A-12B3-4C39-8332-74847017C989}" destId="{DBB07D9D-379A-4D1B-AED1-53A4BE513326}" srcOrd="2" destOrd="0" parTransId="{06A52094-C37C-42F1-B73B-4B2985F449F8}" sibTransId="{882A574A-A0BD-479E-A91D-278ABC3BB58D}"/>
    <dgm:cxn modelId="{D71DFCBC-BC63-4AB2-B19D-63C3678D36F0}" type="presOf" srcId="{3A6F5D12-8626-4893-82B1-C2AB8E813E7C}" destId="{23DC469F-178F-45FC-8702-5BDC4B348A22}" srcOrd="0" destOrd="0" presId="urn:microsoft.com/office/officeart/2005/8/layout/hList1"/>
    <dgm:cxn modelId="{2E9C25FE-6C59-489A-AC11-9A8F8C1B5488}" srcId="{2C12652A-55A1-4B10-9C34-578F9B2F0CA5}" destId="{BFA4240D-41E5-4C8D-BC03-9A6443FA90E0}" srcOrd="1" destOrd="0" parTransId="{C1B1FA50-AB32-4CE1-9D3E-B3DE3C95F2C7}" sibTransId="{FC5D18AE-4782-4592-B92D-D782F521EDEA}"/>
    <dgm:cxn modelId="{120FAFCB-5878-4082-AE06-094E029CC088}" srcId="{246D6594-D47D-43E7-A7FB-75329789A3F2}" destId="{2C7AB712-234E-40CA-9DDE-D9FFD08CB850}" srcOrd="3" destOrd="0" parTransId="{12CE6C8A-2FCC-41E5-9A3A-247A9092077F}" sibTransId="{A83FE158-FA9E-4F90-B345-DD21000D1B13}"/>
    <dgm:cxn modelId="{DA19FE12-3DF0-4439-A13F-C188796B4429}" srcId="{0FDCCBCA-CCCC-4DD4-95D0-3AC54D887EE9}" destId="{505A061A-12B3-4C39-8332-74847017C989}" srcOrd="0" destOrd="0" parTransId="{BF6F64AA-650C-44F7-8604-F50E89A72F51}" sibTransId="{A0548FED-D77B-452E-B4FA-894D46975273}"/>
    <dgm:cxn modelId="{7F38F45F-D4E2-4614-9DE8-20EE3826BF30}" type="presOf" srcId="{8A21B863-8425-4CBC-9FFB-F93275640501}" destId="{23DC469F-178F-45FC-8702-5BDC4B348A22}" srcOrd="0" destOrd="4" presId="urn:microsoft.com/office/officeart/2005/8/layout/hList1"/>
    <dgm:cxn modelId="{AC6CE56C-1A4E-48C4-BE2E-F230CB08C3A9}" type="presOf" srcId="{763FC11B-BF27-4B95-9470-EAD16CADD6D5}" destId="{D154087C-5242-46C2-A76C-9C08EC5E5726}" srcOrd="0" destOrd="1" presId="urn:microsoft.com/office/officeart/2005/8/layout/hList1"/>
    <dgm:cxn modelId="{72050235-A0B5-44AB-B08F-E510DCE79A7A}" srcId="{0FDCCBCA-CCCC-4DD4-95D0-3AC54D887EE9}" destId="{2C12652A-55A1-4B10-9C34-578F9B2F0CA5}" srcOrd="2" destOrd="0" parTransId="{F70FA93C-8A51-4F2B-BF8F-22DB5573B030}" sibTransId="{FFC4F16C-F967-450A-879B-C16BC1C6001E}"/>
    <dgm:cxn modelId="{045DF887-F8FA-4D9D-B0F3-C123BD332180}" type="presOf" srcId="{505A061A-12B3-4C39-8332-74847017C989}" destId="{8002DC05-5D35-4EDA-A6AA-1C66E2C64EF2}" srcOrd="0" destOrd="0" presId="urn:microsoft.com/office/officeart/2005/8/layout/hList1"/>
    <dgm:cxn modelId="{2EEF772B-9186-40F1-9A06-9D2F38EED1F5}" srcId="{2C12652A-55A1-4B10-9C34-578F9B2F0CA5}" destId="{6B5DC61F-7A6D-4763-868D-138EE8D16E98}" srcOrd="2" destOrd="0" parTransId="{F855E2B2-0103-4C83-8501-0FC071332652}" sibTransId="{68DEE3CC-DDBF-4769-B801-BAA6935EA052}"/>
    <dgm:cxn modelId="{2442C15C-6076-4C1C-BC3D-0EE954E591C2}" type="presOf" srcId="{7FBB784D-2F30-4CAF-8ABF-AFE3ED42177D}" destId="{625DA1F4-B347-4E0F-A39F-1B10579F63D9}" srcOrd="0" destOrd="0" presId="urn:microsoft.com/office/officeart/2005/8/layout/hList1"/>
    <dgm:cxn modelId="{16497D2D-866A-427C-B8C5-0326701C6B63}" type="presOf" srcId="{98D91118-A058-4683-8E2F-06C34AA2E952}" destId="{D154087C-5242-46C2-A76C-9C08EC5E5726}" srcOrd="0" destOrd="3" presId="urn:microsoft.com/office/officeart/2005/8/layout/hList1"/>
    <dgm:cxn modelId="{38456AB6-E4FC-47CE-B3F8-7C23248CA562}" type="presOf" srcId="{BFA4240D-41E5-4C8D-BC03-9A6443FA90E0}" destId="{23DC469F-178F-45FC-8702-5BDC4B348A22}" srcOrd="0" destOrd="1" presId="urn:microsoft.com/office/officeart/2005/8/layout/hList1"/>
    <dgm:cxn modelId="{68230BEC-D16B-4B94-A621-9A54FD8E4915}" type="presOf" srcId="{9219E77C-8B87-46FF-ADC8-7FF09021FAFE}" destId="{23DC469F-178F-45FC-8702-5BDC4B348A22}" srcOrd="0" destOrd="3" presId="urn:microsoft.com/office/officeart/2005/8/layout/hList1"/>
    <dgm:cxn modelId="{6D826D3F-229A-4DE2-A77B-8C84B28D78EC}" srcId="{246D6594-D47D-43E7-A7FB-75329789A3F2}" destId="{37055868-107F-4CFF-BC2A-FAACE44297E8}" srcOrd="1" destOrd="0" parTransId="{D9E4A60E-9A8B-4846-BD98-201803675FA3}" sibTransId="{7E84F79D-EE7E-4E2D-85D0-516ECA995A40}"/>
    <dgm:cxn modelId="{6C7AD5DA-E2B6-44EC-ACE3-37C97A59757E}" type="presOf" srcId="{246D6594-D47D-43E7-A7FB-75329789A3F2}" destId="{B7AA3BE4-D5EF-4CD2-ABBD-9E01296E1E24}" srcOrd="0" destOrd="0" presId="urn:microsoft.com/office/officeart/2005/8/layout/hList1"/>
    <dgm:cxn modelId="{B3C56036-3B27-4F17-8734-3C0A8609F0DB}" srcId="{0FDCCBCA-CCCC-4DD4-95D0-3AC54D887EE9}" destId="{246D6594-D47D-43E7-A7FB-75329789A3F2}" srcOrd="1" destOrd="0" parTransId="{1A8B829E-EB1B-42C6-83AA-362F50F006B5}" sibTransId="{D632458E-6B02-4A78-962A-3A569E626EF6}"/>
    <dgm:cxn modelId="{D499CF67-2642-4B14-993C-A2329194696F}" srcId="{246D6594-D47D-43E7-A7FB-75329789A3F2}" destId="{929F18A5-0502-4E6F-A214-FED0B8DFB404}" srcOrd="2" destOrd="0" parTransId="{F7323452-9859-4485-83F9-64CB8F24C744}" sibTransId="{AAC0EF9F-E909-4A33-933E-386BCEC10047}"/>
    <dgm:cxn modelId="{1921AD87-8789-432C-B45A-A4662C1F64AE}" type="presOf" srcId="{2C7AB712-234E-40CA-9DDE-D9FFD08CB850}" destId="{625DA1F4-B347-4E0F-A39F-1B10579F63D9}" srcOrd="0" destOrd="3" presId="urn:microsoft.com/office/officeart/2005/8/layout/hList1"/>
    <dgm:cxn modelId="{D3BB4F1D-981C-415D-ABD6-0F5E763160C2}" type="presOf" srcId="{929F18A5-0502-4E6F-A214-FED0B8DFB404}" destId="{625DA1F4-B347-4E0F-A39F-1B10579F63D9}" srcOrd="0" destOrd="2" presId="urn:microsoft.com/office/officeart/2005/8/layout/hList1"/>
    <dgm:cxn modelId="{6DBEC66F-D9E9-4C6F-AD58-69C24D3A08D9}" srcId="{246D6594-D47D-43E7-A7FB-75329789A3F2}" destId="{7FBB784D-2F30-4CAF-8ABF-AFE3ED42177D}" srcOrd="0" destOrd="0" parTransId="{5BACA006-92B9-40B5-9476-B229CD3F3828}" sibTransId="{3EAB1F90-74C3-42FE-94DF-699F4132E0EB}"/>
    <dgm:cxn modelId="{6A83BA80-422B-420D-B977-483E41D007C8}" srcId="{2C12652A-55A1-4B10-9C34-578F9B2F0CA5}" destId="{3A6F5D12-8626-4893-82B1-C2AB8E813E7C}" srcOrd="0" destOrd="0" parTransId="{F44CF48D-75BA-4CAA-842F-4B832E77485D}" sibTransId="{10AFF02A-7314-4C84-8E05-180AE9EBB03B}"/>
    <dgm:cxn modelId="{64AE9137-C254-4DA8-A1DE-A73FA2E140F1}" type="presOf" srcId="{014E63F7-81F1-45BF-96E8-21FAA4100767}" destId="{D154087C-5242-46C2-A76C-9C08EC5E5726}" srcOrd="0" destOrd="5" presId="urn:microsoft.com/office/officeart/2005/8/layout/hList1"/>
    <dgm:cxn modelId="{6B4F41FA-F70C-4CEC-A241-A2536D8BB13F}" type="presOf" srcId="{DBB07D9D-379A-4D1B-AED1-53A4BE513326}" destId="{D154087C-5242-46C2-A76C-9C08EC5E5726}" srcOrd="0" destOrd="2" presId="urn:microsoft.com/office/officeart/2005/8/layout/hList1"/>
    <dgm:cxn modelId="{A83E1243-7BDE-4374-AC5D-C01EC0CB63DA}" type="presOf" srcId="{5AD5DE6C-C202-4ADC-A0D9-88003924D473}" destId="{D154087C-5242-46C2-A76C-9C08EC5E5726}" srcOrd="0" destOrd="4" presId="urn:microsoft.com/office/officeart/2005/8/layout/hList1"/>
    <dgm:cxn modelId="{111D11A4-A258-49CD-9DAA-69D51C4A65B5}" srcId="{2C12652A-55A1-4B10-9C34-578F9B2F0CA5}" destId="{9219E77C-8B87-46FF-ADC8-7FF09021FAFE}" srcOrd="3" destOrd="0" parTransId="{1C52E84E-DBD5-4970-A0E3-216A850D46AD}" sibTransId="{2BC4460A-30B4-4E4B-95DD-2CB159D011C8}"/>
    <dgm:cxn modelId="{F55E29C9-305F-4AAB-A79D-EDF4B9C15C86}" srcId="{505A061A-12B3-4C39-8332-74847017C989}" destId="{F96C771F-0226-416E-B406-B5E3E012056B}" srcOrd="0" destOrd="0" parTransId="{7F9CAC07-551C-43D3-B115-DAF24333FF63}" sibTransId="{310CDE29-2D8D-4A01-9B3F-B67786CEA64A}"/>
    <dgm:cxn modelId="{1488C756-8573-4210-BBCB-F35972502E3A}" type="presOf" srcId="{F96C771F-0226-416E-B406-B5E3E012056B}" destId="{D154087C-5242-46C2-A76C-9C08EC5E5726}" srcOrd="0" destOrd="0" presId="urn:microsoft.com/office/officeart/2005/8/layout/hList1"/>
    <dgm:cxn modelId="{4135EC28-2486-4BFB-83B7-22A4DFBCF1CC}" srcId="{505A061A-12B3-4C39-8332-74847017C989}" destId="{763FC11B-BF27-4B95-9470-EAD16CADD6D5}" srcOrd="1" destOrd="0" parTransId="{50FE1528-081E-4CF6-92CD-100D9164D631}" sibTransId="{EDC50C1C-E6E0-476C-BB9C-DBB13FB3FE33}"/>
    <dgm:cxn modelId="{2B2734B8-553C-4D12-91F2-772C23869793}" type="presOf" srcId="{2C12652A-55A1-4B10-9C34-578F9B2F0CA5}" destId="{F6D75F2B-F5BB-4475-980D-15DD0962B3F2}" srcOrd="0" destOrd="0" presId="urn:microsoft.com/office/officeart/2005/8/layout/hList1"/>
    <dgm:cxn modelId="{A0B27E1C-F228-4CCF-BDF5-C877EE1B0574}" type="presOf" srcId="{0FDCCBCA-CCCC-4DD4-95D0-3AC54D887EE9}" destId="{6AD5DCB5-970D-4BDD-AFAA-FD57585899DE}" srcOrd="0" destOrd="0" presId="urn:microsoft.com/office/officeart/2005/8/layout/hList1"/>
    <dgm:cxn modelId="{A7E5376E-99CB-47EE-B5CA-263B29116CC0}" type="presOf" srcId="{37055868-107F-4CFF-BC2A-FAACE44297E8}" destId="{625DA1F4-B347-4E0F-A39F-1B10579F63D9}" srcOrd="0" destOrd="1" presId="urn:microsoft.com/office/officeart/2005/8/layout/hList1"/>
    <dgm:cxn modelId="{0F2C2712-116B-400B-8790-7B7F74101943}" srcId="{2C12652A-55A1-4B10-9C34-578F9B2F0CA5}" destId="{8A21B863-8425-4CBC-9FFB-F93275640501}" srcOrd="4" destOrd="0" parTransId="{1E40E200-3A45-4F37-9B93-2CFA1D2D5CA9}" sibTransId="{CFF1466C-0311-4F69-8D65-8B7E89B4EC66}"/>
    <dgm:cxn modelId="{C107B63C-1922-44F3-91EA-A97C626193E9}" type="presParOf" srcId="{6AD5DCB5-970D-4BDD-AFAA-FD57585899DE}" destId="{E41F1C95-7DF5-4DBE-98CB-54BE64EE34A6}" srcOrd="0" destOrd="0" presId="urn:microsoft.com/office/officeart/2005/8/layout/hList1"/>
    <dgm:cxn modelId="{C87AC02A-6A5E-4ECF-ABD2-8EEFC9F325A5}" type="presParOf" srcId="{E41F1C95-7DF5-4DBE-98CB-54BE64EE34A6}" destId="{8002DC05-5D35-4EDA-A6AA-1C66E2C64EF2}" srcOrd="0" destOrd="0" presId="urn:microsoft.com/office/officeart/2005/8/layout/hList1"/>
    <dgm:cxn modelId="{1DFC5FC6-6A2A-4B3C-A34C-BAC87775E356}" type="presParOf" srcId="{E41F1C95-7DF5-4DBE-98CB-54BE64EE34A6}" destId="{D154087C-5242-46C2-A76C-9C08EC5E5726}" srcOrd="1" destOrd="0" presId="urn:microsoft.com/office/officeart/2005/8/layout/hList1"/>
    <dgm:cxn modelId="{02787404-101A-4E7D-A089-DB2D24E81BB5}" type="presParOf" srcId="{6AD5DCB5-970D-4BDD-AFAA-FD57585899DE}" destId="{963412A7-7184-409F-A96A-B7EB62B2EB4D}" srcOrd="1" destOrd="0" presId="urn:microsoft.com/office/officeart/2005/8/layout/hList1"/>
    <dgm:cxn modelId="{EEB98DA9-B7CA-4CE0-861A-F080A5273990}" type="presParOf" srcId="{6AD5DCB5-970D-4BDD-AFAA-FD57585899DE}" destId="{06F7E311-3FD1-4D6E-BB62-C34573759427}" srcOrd="2" destOrd="0" presId="urn:microsoft.com/office/officeart/2005/8/layout/hList1"/>
    <dgm:cxn modelId="{507FDF3D-5BAB-40F1-9FB6-C6A53C649CC3}" type="presParOf" srcId="{06F7E311-3FD1-4D6E-BB62-C34573759427}" destId="{B7AA3BE4-D5EF-4CD2-ABBD-9E01296E1E24}" srcOrd="0" destOrd="0" presId="urn:microsoft.com/office/officeart/2005/8/layout/hList1"/>
    <dgm:cxn modelId="{23B69A1C-8413-43CE-A535-43A89CFD5E3D}" type="presParOf" srcId="{06F7E311-3FD1-4D6E-BB62-C34573759427}" destId="{625DA1F4-B347-4E0F-A39F-1B10579F63D9}" srcOrd="1" destOrd="0" presId="urn:microsoft.com/office/officeart/2005/8/layout/hList1"/>
    <dgm:cxn modelId="{409F285E-B7C9-4EAB-AE7B-7F0CE78FE9A7}" type="presParOf" srcId="{6AD5DCB5-970D-4BDD-AFAA-FD57585899DE}" destId="{EB955E1A-13FF-4D10-8439-F0DCB056796D}" srcOrd="3" destOrd="0" presId="urn:microsoft.com/office/officeart/2005/8/layout/hList1"/>
    <dgm:cxn modelId="{A4E34A90-D0E5-41DC-B3EF-1D4BE227B3B4}" type="presParOf" srcId="{6AD5DCB5-970D-4BDD-AFAA-FD57585899DE}" destId="{378FAEAB-B1AF-41E5-8A05-F5F931D7B811}" srcOrd="4" destOrd="0" presId="urn:microsoft.com/office/officeart/2005/8/layout/hList1"/>
    <dgm:cxn modelId="{E0FB4477-ACBD-48DB-9708-FF72CAAEC42B}" type="presParOf" srcId="{378FAEAB-B1AF-41E5-8A05-F5F931D7B811}" destId="{F6D75F2B-F5BB-4475-980D-15DD0962B3F2}" srcOrd="0" destOrd="0" presId="urn:microsoft.com/office/officeart/2005/8/layout/hList1"/>
    <dgm:cxn modelId="{69A2EB1D-42F6-4376-A357-3D573FD3E23A}" type="presParOf" srcId="{378FAEAB-B1AF-41E5-8A05-F5F931D7B811}" destId="{23DC469F-178F-45FC-8702-5BDC4B348A2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5385E71-2FA8-4357-8F93-720C4C4891D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F34EB02-0858-466C-AA0C-CEB15785DDBD}">
      <dgm:prSet phldrT="[Текст]"/>
      <dgm:spPr/>
      <dgm:t>
        <a:bodyPr/>
        <a:lstStyle/>
        <a:p>
          <a:r>
            <a:rPr lang="ru-RU" dirty="0" smtClean="0"/>
            <a:t>Общешкольные родительские собрания</a:t>
          </a:r>
        </a:p>
        <a:p>
          <a:r>
            <a:rPr lang="ru-RU" dirty="0" smtClean="0"/>
            <a:t>Заседания Наблюдательного совета школы</a:t>
          </a:r>
          <a:endParaRPr lang="ru-RU" dirty="0"/>
        </a:p>
      </dgm:t>
    </dgm:pt>
    <dgm:pt modelId="{ED56A1DB-F00D-4306-A8E1-1A68E13057BF}" type="parTrans" cxnId="{2B1A40AF-0FFD-490D-8347-83FB3955E47D}">
      <dgm:prSet/>
      <dgm:spPr/>
      <dgm:t>
        <a:bodyPr/>
        <a:lstStyle/>
        <a:p>
          <a:endParaRPr lang="ru-RU"/>
        </a:p>
      </dgm:t>
    </dgm:pt>
    <dgm:pt modelId="{238E747D-4706-4287-9037-D9E693997145}" type="sibTrans" cxnId="{2B1A40AF-0FFD-490D-8347-83FB3955E47D}">
      <dgm:prSet/>
      <dgm:spPr/>
      <dgm:t>
        <a:bodyPr/>
        <a:lstStyle/>
        <a:p>
          <a:endParaRPr lang="ru-RU"/>
        </a:p>
      </dgm:t>
    </dgm:pt>
    <dgm:pt modelId="{BFE40101-FF2D-4076-9C23-B967FBB8E846}">
      <dgm:prSet phldrT="[Текст]"/>
      <dgm:spPr/>
      <dgm:t>
        <a:bodyPr/>
        <a:lstStyle/>
        <a:p>
          <a:r>
            <a:rPr lang="ru-RU" dirty="0" smtClean="0"/>
            <a:t>Официальный сайт МАОУ «СОШ №1»</a:t>
          </a:r>
        </a:p>
        <a:p>
          <a:r>
            <a:rPr lang="ru-RU" dirty="0" smtClean="0"/>
            <a:t>Мессенджеры</a:t>
          </a:r>
          <a:endParaRPr lang="ru-RU" dirty="0"/>
        </a:p>
      </dgm:t>
    </dgm:pt>
    <dgm:pt modelId="{FDC64CC2-7AE8-424A-964D-09CECD447AF9}" type="parTrans" cxnId="{EDCEEBDB-4F6E-4394-8BB1-FEF5716BD85D}">
      <dgm:prSet/>
      <dgm:spPr/>
      <dgm:t>
        <a:bodyPr/>
        <a:lstStyle/>
        <a:p>
          <a:endParaRPr lang="ru-RU"/>
        </a:p>
      </dgm:t>
    </dgm:pt>
    <dgm:pt modelId="{919AEF0C-CBA8-4A8F-A1CD-8C5B88B16063}" type="sibTrans" cxnId="{EDCEEBDB-4F6E-4394-8BB1-FEF5716BD85D}">
      <dgm:prSet/>
      <dgm:spPr/>
      <dgm:t>
        <a:bodyPr/>
        <a:lstStyle/>
        <a:p>
          <a:endParaRPr lang="ru-RU"/>
        </a:p>
      </dgm:t>
    </dgm:pt>
    <dgm:pt modelId="{D7698FBF-1C7D-4C43-8045-E62C09E440D7}">
      <dgm:prSet phldrT="[Текст]"/>
      <dgm:spPr/>
      <dgm:t>
        <a:bodyPr/>
        <a:lstStyle/>
        <a:p>
          <a:r>
            <a:rPr lang="ru-RU" dirty="0" smtClean="0"/>
            <a:t>Диссеминация опыта педагогическому сообществу города </a:t>
          </a:r>
          <a:endParaRPr lang="ru-RU" dirty="0"/>
        </a:p>
      </dgm:t>
    </dgm:pt>
    <dgm:pt modelId="{06CA3BB0-BD13-4751-AF5F-4CF30891FC50}" type="parTrans" cxnId="{F6F840D0-1351-4EF2-8527-6665688C7EE2}">
      <dgm:prSet/>
      <dgm:spPr/>
      <dgm:t>
        <a:bodyPr/>
        <a:lstStyle/>
        <a:p>
          <a:endParaRPr lang="ru-RU"/>
        </a:p>
      </dgm:t>
    </dgm:pt>
    <dgm:pt modelId="{907111A8-9996-4168-A15D-0F0C93B502F8}" type="sibTrans" cxnId="{F6F840D0-1351-4EF2-8527-6665688C7EE2}">
      <dgm:prSet/>
      <dgm:spPr/>
      <dgm:t>
        <a:bodyPr/>
        <a:lstStyle/>
        <a:p>
          <a:endParaRPr lang="ru-RU"/>
        </a:p>
      </dgm:t>
    </dgm:pt>
    <dgm:pt modelId="{6C782F27-2760-4458-BB42-E6FFA90F2787}" type="pres">
      <dgm:prSet presAssocID="{95385E71-2FA8-4357-8F93-720C4C4891D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77E344F-0424-469D-8FF5-8B66825AEA30}" type="pres">
      <dgm:prSet presAssocID="{3F34EB02-0858-466C-AA0C-CEB15785DDBD}" presName="parentLin" presStyleCnt="0"/>
      <dgm:spPr/>
    </dgm:pt>
    <dgm:pt modelId="{C9CEAC57-544B-4B90-B8FA-2786E8DBA390}" type="pres">
      <dgm:prSet presAssocID="{3F34EB02-0858-466C-AA0C-CEB15785DDBD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BF2C477C-44C7-4546-9B10-FC64FDE13EB8}" type="pres">
      <dgm:prSet presAssocID="{3F34EB02-0858-466C-AA0C-CEB15785DDBD}" presName="parentText" presStyleLbl="node1" presStyleIdx="0" presStyleCnt="3" custScaleX="102541" custScaleY="13962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E51E75-CD2E-4BA8-9D48-E6186AA3A8BF}" type="pres">
      <dgm:prSet presAssocID="{3F34EB02-0858-466C-AA0C-CEB15785DDBD}" presName="negativeSpace" presStyleCnt="0"/>
      <dgm:spPr/>
    </dgm:pt>
    <dgm:pt modelId="{9012912B-5EBE-4181-8E2C-E1FED11BA814}" type="pres">
      <dgm:prSet presAssocID="{3F34EB02-0858-466C-AA0C-CEB15785DDBD}" presName="childText" presStyleLbl="conFgAcc1" presStyleIdx="0" presStyleCnt="3">
        <dgm:presLayoutVars>
          <dgm:bulletEnabled val="1"/>
        </dgm:presLayoutVars>
      </dgm:prSet>
      <dgm:spPr/>
    </dgm:pt>
    <dgm:pt modelId="{8A0B65C1-A70B-48A1-9EAA-694329DF154B}" type="pres">
      <dgm:prSet presAssocID="{238E747D-4706-4287-9037-D9E693997145}" presName="spaceBetweenRectangles" presStyleCnt="0"/>
      <dgm:spPr/>
    </dgm:pt>
    <dgm:pt modelId="{880DA73D-F971-4952-94B9-A695F43F419A}" type="pres">
      <dgm:prSet presAssocID="{BFE40101-FF2D-4076-9C23-B967FBB8E846}" presName="parentLin" presStyleCnt="0"/>
      <dgm:spPr/>
    </dgm:pt>
    <dgm:pt modelId="{AC5173E0-DDC9-41AB-9486-524C6B50DBAB}" type="pres">
      <dgm:prSet presAssocID="{BFE40101-FF2D-4076-9C23-B967FBB8E846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BA4A96E4-8428-4BF6-8014-D2ADE6739E07}" type="pres">
      <dgm:prSet presAssocID="{BFE40101-FF2D-4076-9C23-B967FBB8E846}" presName="parentText" presStyleLbl="node1" presStyleIdx="1" presStyleCnt="3" custScaleX="100628" custScaleY="1436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435669-AEA7-49A1-B4FA-95562286DA85}" type="pres">
      <dgm:prSet presAssocID="{BFE40101-FF2D-4076-9C23-B967FBB8E846}" presName="negativeSpace" presStyleCnt="0"/>
      <dgm:spPr/>
    </dgm:pt>
    <dgm:pt modelId="{B81D5CA8-3FA0-4EF5-9457-0701A26B05FA}" type="pres">
      <dgm:prSet presAssocID="{BFE40101-FF2D-4076-9C23-B967FBB8E846}" presName="childText" presStyleLbl="conFgAcc1" presStyleIdx="1" presStyleCnt="3">
        <dgm:presLayoutVars>
          <dgm:bulletEnabled val="1"/>
        </dgm:presLayoutVars>
      </dgm:prSet>
      <dgm:spPr/>
    </dgm:pt>
    <dgm:pt modelId="{8BFD6918-CCE6-42B3-90A5-1E54FD9D70BB}" type="pres">
      <dgm:prSet presAssocID="{919AEF0C-CBA8-4A8F-A1CD-8C5B88B16063}" presName="spaceBetweenRectangles" presStyleCnt="0"/>
      <dgm:spPr/>
    </dgm:pt>
    <dgm:pt modelId="{21B9B2C4-B801-443F-86B7-1FB919BC079B}" type="pres">
      <dgm:prSet presAssocID="{D7698FBF-1C7D-4C43-8045-E62C09E440D7}" presName="parentLin" presStyleCnt="0"/>
      <dgm:spPr/>
    </dgm:pt>
    <dgm:pt modelId="{2D08FC70-555F-4F2D-9B48-F3C7BAE8DF93}" type="pres">
      <dgm:prSet presAssocID="{D7698FBF-1C7D-4C43-8045-E62C09E440D7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E120E7C8-63D0-435F-A223-7C59156FEDD2}" type="pres">
      <dgm:prSet presAssocID="{D7698FBF-1C7D-4C43-8045-E62C09E440D7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E38E92-850A-467D-BD16-7E5FE7DEF77E}" type="pres">
      <dgm:prSet presAssocID="{D7698FBF-1C7D-4C43-8045-E62C09E440D7}" presName="negativeSpace" presStyleCnt="0"/>
      <dgm:spPr/>
    </dgm:pt>
    <dgm:pt modelId="{0853350F-EE44-4C05-AC83-436917365F52}" type="pres">
      <dgm:prSet presAssocID="{D7698FBF-1C7D-4C43-8045-E62C09E440D7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BCBB54C1-6B61-4FEF-86E1-CF03D2070C69}" type="presOf" srcId="{D7698FBF-1C7D-4C43-8045-E62C09E440D7}" destId="{2D08FC70-555F-4F2D-9B48-F3C7BAE8DF93}" srcOrd="0" destOrd="0" presId="urn:microsoft.com/office/officeart/2005/8/layout/list1"/>
    <dgm:cxn modelId="{F2FE2F19-9353-4546-A63A-D892FF6D08EF}" type="presOf" srcId="{BFE40101-FF2D-4076-9C23-B967FBB8E846}" destId="{BA4A96E4-8428-4BF6-8014-D2ADE6739E07}" srcOrd="1" destOrd="0" presId="urn:microsoft.com/office/officeart/2005/8/layout/list1"/>
    <dgm:cxn modelId="{F6F840D0-1351-4EF2-8527-6665688C7EE2}" srcId="{95385E71-2FA8-4357-8F93-720C4C4891D1}" destId="{D7698FBF-1C7D-4C43-8045-E62C09E440D7}" srcOrd="2" destOrd="0" parTransId="{06CA3BB0-BD13-4751-AF5F-4CF30891FC50}" sibTransId="{907111A8-9996-4168-A15D-0F0C93B502F8}"/>
    <dgm:cxn modelId="{EDCEEBDB-4F6E-4394-8BB1-FEF5716BD85D}" srcId="{95385E71-2FA8-4357-8F93-720C4C4891D1}" destId="{BFE40101-FF2D-4076-9C23-B967FBB8E846}" srcOrd="1" destOrd="0" parTransId="{FDC64CC2-7AE8-424A-964D-09CECD447AF9}" sibTransId="{919AEF0C-CBA8-4A8F-A1CD-8C5B88B16063}"/>
    <dgm:cxn modelId="{B360CA58-2CDE-4CC6-A233-426DEA97B2C3}" type="presOf" srcId="{D7698FBF-1C7D-4C43-8045-E62C09E440D7}" destId="{E120E7C8-63D0-435F-A223-7C59156FEDD2}" srcOrd="1" destOrd="0" presId="urn:microsoft.com/office/officeart/2005/8/layout/list1"/>
    <dgm:cxn modelId="{DBD7C0DA-5210-48DA-B617-480CB3476196}" type="presOf" srcId="{3F34EB02-0858-466C-AA0C-CEB15785DDBD}" destId="{BF2C477C-44C7-4546-9B10-FC64FDE13EB8}" srcOrd="1" destOrd="0" presId="urn:microsoft.com/office/officeart/2005/8/layout/list1"/>
    <dgm:cxn modelId="{2B1A40AF-0FFD-490D-8347-83FB3955E47D}" srcId="{95385E71-2FA8-4357-8F93-720C4C4891D1}" destId="{3F34EB02-0858-466C-AA0C-CEB15785DDBD}" srcOrd="0" destOrd="0" parTransId="{ED56A1DB-F00D-4306-A8E1-1A68E13057BF}" sibTransId="{238E747D-4706-4287-9037-D9E693997145}"/>
    <dgm:cxn modelId="{4AC30C24-9581-44D0-9141-7B161B342914}" type="presOf" srcId="{BFE40101-FF2D-4076-9C23-B967FBB8E846}" destId="{AC5173E0-DDC9-41AB-9486-524C6B50DBAB}" srcOrd="0" destOrd="0" presId="urn:microsoft.com/office/officeart/2005/8/layout/list1"/>
    <dgm:cxn modelId="{CEE3AB51-E255-4FA5-A381-0EE44353BEAF}" type="presOf" srcId="{3F34EB02-0858-466C-AA0C-CEB15785DDBD}" destId="{C9CEAC57-544B-4B90-B8FA-2786E8DBA390}" srcOrd="0" destOrd="0" presId="urn:microsoft.com/office/officeart/2005/8/layout/list1"/>
    <dgm:cxn modelId="{0EF5C982-A627-491C-976F-311FC632F899}" type="presOf" srcId="{95385E71-2FA8-4357-8F93-720C4C4891D1}" destId="{6C782F27-2760-4458-BB42-E6FFA90F2787}" srcOrd="0" destOrd="0" presId="urn:microsoft.com/office/officeart/2005/8/layout/list1"/>
    <dgm:cxn modelId="{90C3D4B0-1414-43A7-A25E-C3A8BDF67BBC}" type="presParOf" srcId="{6C782F27-2760-4458-BB42-E6FFA90F2787}" destId="{177E344F-0424-469D-8FF5-8B66825AEA30}" srcOrd="0" destOrd="0" presId="urn:microsoft.com/office/officeart/2005/8/layout/list1"/>
    <dgm:cxn modelId="{044BAB69-66B4-47D2-BC3A-C22B3485CA69}" type="presParOf" srcId="{177E344F-0424-469D-8FF5-8B66825AEA30}" destId="{C9CEAC57-544B-4B90-B8FA-2786E8DBA390}" srcOrd="0" destOrd="0" presId="urn:microsoft.com/office/officeart/2005/8/layout/list1"/>
    <dgm:cxn modelId="{6ADEFDE2-C835-4AF3-AC10-A75E02BFF731}" type="presParOf" srcId="{177E344F-0424-469D-8FF5-8B66825AEA30}" destId="{BF2C477C-44C7-4546-9B10-FC64FDE13EB8}" srcOrd="1" destOrd="0" presId="urn:microsoft.com/office/officeart/2005/8/layout/list1"/>
    <dgm:cxn modelId="{D5B136A1-A93D-48FD-B2EF-273625704ACC}" type="presParOf" srcId="{6C782F27-2760-4458-BB42-E6FFA90F2787}" destId="{91E51E75-CD2E-4BA8-9D48-E6186AA3A8BF}" srcOrd="1" destOrd="0" presId="urn:microsoft.com/office/officeart/2005/8/layout/list1"/>
    <dgm:cxn modelId="{FCD167A3-0C8B-4260-8615-824EBB83CF45}" type="presParOf" srcId="{6C782F27-2760-4458-BB42-E6FFA90F2787}" destId="{9012912B-5EBE-4181-8E2C-E1FED11BA814}" srcOrd="2" destOrd="0" presId="urn:microsoft.com/office/officeart/2005/8/layout/list1"/>
    <dgm:cxn modelId="{DCA99C93-7B39-4C51-AE31-923D1B8F078B}" type="presParOf" srcId="{6C782F27-2760-4458-BB42-E6FFA90F2787}" destId="{8A0B65C1-A70B-48A1-9EAA-694329DF154B}" srcOrd="3" destOrd="0" presId="urn:microsoft.com/office/officeart/2005/8/layout/list1"/>
    <dgm:cxn modelId="{A0EA21D5-529C-426F-BB0F-CD45FC49A0B7}" type="presParOf" srcId="{6C782F27-2760-4458-BB42-E6FFA90F2787}" destId="{880DA73D-F971-4952-94B9-A695F43F419A}" srcOrd="4" destOrd="0" presId="urn:microsoft.com/office/officeart/2005/8/layout/list1"/>
    <dgm:cxn modelId="{79D60B62-9B12-456F-B9A2-C8F97ED8A738}" type="presParOf" srcId="{880DA73D-F971-4952-94B9-A695F43F419A}" destId="{AC5173E0-DDC9-41AB-9486-524C6B50DBAB}" srcOrd="0" destOrd="0" presId="urn:microsoft.com/office/officeart/2005/8/layout/list1"/>
    <dgm:cxn modelId="{3A9F2424-E239-4E0D-810E-FE591FE7B5B8}" type="presParOf" srcId="{880DA73D-F971-4952-94B9-A695F43F419A}" destId="{BA4A96E4-8428-4BF6-8014-D2ADE6739E07}" srcOrd="1" destOrd="0" presId="urn:microsoft.com/office/officeart/2005/8/layout/list1"/>
    <dgm:cxn modelId="{D804004F-FF09-4346-8A97-ED4A6B04182A}" type="presParOf" srcId="{6C782F27-2760-4458-BB42-E6FFA90F2787}" destId="{06435669-AEA7-49A1-B4FA-95562286DA85}" srcOrd="5" destOrd="0" presId="urn:microsoft.com/office/officeart/2005/8/layout/list1"/>
    <dgm:cxn modelId="{D9F4EEA2-5A46-43B0-8A63-6C972E3563C7}" type="presParOf" srcId="{6C782F27-2760-4458-BB42-E6FFA90F2787}" destId="{B81D5CA8-3FA0-4EF5-9457-0701A26B05FA}" srcOrd="6" destOrd="0" presId="urn:microsoft.com/office/officeart/2005/8/layout/list1"/>
    <dgm:cxn modelId="{026BE7FC-FA44-4EB3-8C03-7FC35F5AA921}" type="presParOf" srcId="{6C782F27-2760-4458-BB42-E6FFA90F2787}" destId="{8BFD6918-CCE6-42B3-90A5-1E54FD9D70BB}" srcOrd="7" destOrd="0" presId="urn:microsoft.com/office/officeart/2005/8/layout/list1"/>
    <dgm:cxn modelId="{FDC7DB5E-C460-46DA-808C-1007700347ED}" type="presParOf" srcId="{6C782F27-2760-4458-BB42-E6FFA90F2787}" destId="{21B9B2C4-B801-443F-86B7-1FB919BC079B}" srcOrd="8" destOrd="0" presId="urn:microsoft.com/office/officeart/2005/8/layout/list1"/>
    <dgm:cxn modelId="{687FB6ED-D309-46DF-8827-512E638C4DC7}" type="presParOf" srcId="{21B9B2C4-B801-443F-86B7-1FB919BC079B}" destId="{2D08FC70-555F-4F2D-9B48-F3C7BAE8DF93}" srcOrd="0" destOrd="0" presId="urn:microsoft.com/office/officeart/2005/8/layout/list1"/>
    <dgm:cxn modelId="{1EF3587E-C8A5-4C90-A45A-D13D2D2BB93C}" type="presParOf" srcId="{21B9B2C4-B801-443F-86B7-1FB919BC079B}" destId="{E120E7C8-63D0-435F-A223-7C59156FEDD2}" srcOrd="1" destOrd="0" presId="urn:microsoft.com/office/officeart/2005/8/layout/list1"/>
    <dgm:cxn modelId="{20924993-9351-489B-8D8E-CDF06A889685}" type="presParOf" srcId="{6C782F27-2760-4458-BB42-E6FFA90F2787}" destId="{F4E38E92-850A-467D-BD16-7E5FE7DEF77E}" srcOrd="9" destOrd="0" presId="urn:microsoft.com/office/officeart/2005/8/layout/list1"/>
    <dgm:cxn modelId="{80AEBD38-BFF0-4106-95FB-1140587F4041}" type="presParOf" srcId="{6C782F27-2760-4458-BB42-E6FFA90F2787}" destId="{0853350F-EE44-4C05-AC83-436917365F5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E84DB9-3241-46FB-9B46-1A1AB75F0AC4}">
      <dsp:nvSpPr>
        <dsp:cNvPr id="0" name=""/>
        <dsp:cNvSpPr/>
      </dsp:nvSpPr>
      <dsp:spPr>
        <a:xfrm>
          <a:off x="0" y="0"/>
          <a:ext cx="9872663" cy="12620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Приказ Департамента образования Ямало-Ненецкого автономного округа  от  09.02.2023 № 120 «Об организации работы со школами с низкими образовательными результатами Ямало-Ненецкого автономного округа в 2023 году»</a:t>
          </a:r>
          <a:endParaRPr lang="ru-RU" sz="1800" kern="1200" dirty="0"/>
        </a:p>
      </dsp:txBody>
      <dsp:txXfrm>
        <a:off x="2100738" y="0"/>
        <a:ext cx="7771924" cy="1262062"/>
      </dsp:txXfrm>
    </dsp:sp>
    <dsp:sp modelId="{F8B5F893-820F-47CD-9D07-EA7625E87996}">
      <dsp:nvSpPr>
        <dsp:cNvPr id="0" name=""/>
        <dsp:cNvSpPr/>
      </dsp:nvSpPr>
      <dsp:spPr>
        <a:xfrm>
          <a:off x="126206" y="126206"/>
          <a:ext cx="1974532" cy="100965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0" b="-50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186428-42D4-466C-ABF7-0EC922DBEB0B}">
      <dsp:nvSpPr>
        <dsp:cNvPr id="0" name=""/>
        <dsp:cNvSpPr/>
      </dsp:nvSpPr>
      <dsp:spPr>
        <a:xfrm>
          <a:off x="0" y="1388268"/>
          <a:ext cx="9872663" cy="12620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+mn-lt"/>
            </a:rPr>
            <a:t>Приказ </a:t>
          </a:r>
          <a:r>
            <a:rPr lang="ru-RU" sz="1800" b="1" i="0" kern="1200" dirty="0" smtClean="0">
              <a:latin typeface="+mn-lt"/>
            </a:rPr>
            <a:t>государственного автономного учреждения дополнительного профессионального образования Ямало-Ненецкого автономного округа «Региональный институт развития образования» </a:t>
          </a:r>
          <a:r>
            <a:rPr lang="ru-RU" sz="1800" b="1" kern="1200" dirty="0" smtClean="0">
              <a:latin typeface="+mn-lt"/>
            </a:rPr>
            <a:t>от  21.02.2023 № 65 «Об утверждении школ-наставников и кураторов школа с низкими образовательными результатами (ШНОР) в 2023 году»</a:t>
          </a:r>
          <a:endParaRPr lang="ru-RU" sz="1800" b="1" kern="1200" dirty="0">
            <a:latin typeface="+mn-lt"/>
          </a:endParaRPr>
        </a:p>
      </dsp:txBody>
      <dsp:txXfrm>
        <a:off x="2100738" y="1388268"/>
        <a:ext cx="7771924" cy="1262062"/>
      </dsp:txXfrm>
    </dsp:sp>
    <dsp:sp modelId="{76EA803D-A875-43DC-A13A-947E1210339C}">
      <dsp:nvSpPr>
        <dsp:cNvPr id="0" name=""/>
        <dsp:cNvSpPr/>
      </dsp:nvSpPr>
      <dsp:spPr>
        <a:xfrm>
          <a:off x="126206" y="1514475"/>
          <a:ext cx="1974532" cy="100965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0" b="-50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87CB4D-91E2-43D5-B5D8-B58E9F2360CB}">
      <dsp:nvSpPr>
        <dsp:cNvPr id="0" name=""/>
        <dsp:cNvSpPr/>
      </dsp:nvSpPr>
      <dsp:spPr>
        <a:xfrm>
          <a:off x="0" y="2776537"/>
          <a:ext cx="9872663" cy="12620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Приказ Департамента образования Администрации города Салехарда от 02.03.2023 № 174-0 «Об  организации работы со школами с низкими образовательными результатами в 2023 году»</a:t>
          </a:r>
          <a:endParaRPr lang="ru-RU" sz="1800" kern="1200" dirty="0"/>
        </a:p>
      </dsp:txBody>
      <dsp:txXfrm>
        <a:off x="2100738" y="2776537"/>
        <a:ext cx="7771924" cy="1262062"/>
      </dsp:txXfrm>
    </dsp:sp>
    <dsp:sp modelId="{0D3D9701-C30E-4370-8BFE-39BFB1514311}">
      <dsp:nvSpPr>
        <dsp:cNvPr id="0" name=""/>
        <dsp:cNvSpPr/>
      </dsp:nvSpPr>
      <dsp:spPr>
        <a:xfrm>
          <a:off x="126206" y="2902743"/>
          <a:ext cx="1974532" cy="100965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3000" b="-83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B1D5A8-1616-4393-B85E-55D803E04234}">
      <dsp:nvSpPr>
        <dsp:cNvPr id="0" name=""/>
        <dsp:cNvSpPr/>
      </dsp:nvSpPr>
      <dsp:spPr>
        <a:xfrm>
          <a:off x="2013" y="92412"/>
          <a:ext cx="1858227" cy="102305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МАОУ «СОШ №1»</a:t>
          </a:r>
          <a:endParaRPr lang="ru-RU" sz="1800" b="1" kern="1200" dirty="0"/>
        </a:p>
      </dsp:txBody>
      <dsp:txXfrm>
        <a:off x="274144" y="242234"/>
        <a:ext cx="1313965" cy="723406"/>
      </dsp:txXfrm>
    </dsp:sp>
    <dsp:sp modelId="{36DE9C68-B28D-4FAF-8582-28F179C59D94}">
      <dsp:nvSpPr>
        <dsp:cNvPr id="0" name=""/>
        <dsp:cNvSpPr/>
      </dsp:nvSpPr>
      <dsp:spPr>
        <a:xfrm>
          <a:off x="1943313" y="307253"/>
          <a:ext cx="593369" cy="593369"/>
        </a:xfrm>
        <a:prstGeom prst="mathPlus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/>
        </a:p>
      </dsp:txBody>
      <dsp:txXfrm>
        <a:off x="2021964" y="534157"/>
        <a:ext cx="436067" cy="139561"/>
      </dsp:txXfrm>
    </dsp:sp>
    <dsp:sp modelId="{B953EEB4-B9DE-416F-81F8-43FC2E8E8748}">
      <dsp:nvSpPr>
        <dsp:cNvPr id="0" name=""/>
        <dsp:cNvSpPr/>
      </dsp:nvSpPr>
      <dsp:spPr>
        <a:xfrm>
          <a:off x="2619754" y="92412"/>
          <a:ext cx="1948092" cy="1023050"/>
        </a:xfrm>
        <a:prstGeom prst="ellipse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МБОУ СОШ №4</a:t>
          </a:r>
          <a:endParaRPr lang="ru-RU" sz="1800" b="1" kern="1200" dirty="0"/>
        </a:p>
      </dsp:txBody>
      <dsp:txXfrm>
        <a:off x="2905045" y="242234"/>
        <a:ext cx="1377510" cy="723406"/>
      </dsp:txXfrm>
    </dsp:sp>
    <dsp:sp modelId="{740668C6-98B8-4503-B1C8-D17D928B1BA9}">
      <dsp:nvSpPr>
        <dsp:cNvPr id="0" name=""/>
        <dsp:cNvSpPr/>
      </dsp:nvSpPr>
      <dsp:spPr>
        <a:xfrm>
          <a:off x="4650918" y="307253"/>
          <a:ext cx="593369" cy="593369"/>
        </a:xfrm>
        <a:prstGeom prst="mathEqual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/>
        </a:p>
      </dsp:txBody>
      <dsp:txXfrm>
        <a:off x="4729569" y="429487"/>
        <a:ext cx="436067" cy="348901"/>
      </dsp:txXfrm>
    </dsp:sp>
    <dsp:sp modelId="{0F91F2B9-2269-4246-B5D9-1205FF044C89}">
      <dsp:nvSpPr>
        <dsp:cNvPr id="0" name=""/>
        <dsp:cNvSpPr/>
      </dsp:nvSpPr>
      <dsp:spPr>
        <a:xfrm>
          <a:off x="5327359" y="92412"/>
          <a:ext cx="3624503" cy="1023050"/>
        </a:xfrm>
        <a:prstGeom prst="ellipse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ВЗАИМОДЕЙСТВИЕ</a:t>
          </a:r>
          <a:endParaRPr lang="ru-RU" sz="1800" b="1" kern="1200" dirty="0"/>
        </a:p>
      </dsp:txBody>
      <dsp:txXfrm>
        <a:off x="5858155" y="242234"/>
        <a:ext cx="2562911" cy="7234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FEE062-951F-471F-9A0E-87B013178A5C}">
      <dsp:nvSpPr>
        <dsp:cNvPr id="0" name=""/>
        <dsp:cNvSpPr/>
      </dsp:nvSpPr>
      <dsp:spPr>
        <a:xfrm>
          <a:off x="0" y="477406"/>
          <a:ext cx="9470774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B9B395-DF31-4386-BCC5-56473AE5C27C}">
      <dsp:nvSpPr>
        <dsp:cNvPr id="0" name=""/>
        <dsp:cNvSpPr/>
      </dsp:nvSpPr>
      <dsp:spPr>
        <a:xfrm>
          <a:off x="473538" y="285526"/>
          <a:ext cx="6629541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0581" tIns="0" rIns="250581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smtClean="0"/>
            <a:t>основные общеобразовательные программы</a:t>
          </a:r>
          <a:endParaRPr lang="ru-RU" sz="1300" kern="1200"/>
        </a:p>
      </dsp:txBody>
      <dsp:txXfrm>
        <a:off x="492272" y="304260"/>
        <a:ext cx="6592073" cy="346292"/>
      </dsp:txXfrm>
    </dsp:sp>
    <dsp:sp modelId="{D960ABB9-84D2-47D7-91A0-EB6FE937601A}">
      <dsp:nvSpPr>
        <dsp:cNvPr id="0" name=""/>
        <dsp:cNvSpPr/>
      </dsp:nvSpPr>
      <dsp:spPr>
        <a:xfrm>
          <a:off x="0" y="1067086"/>
          <a:ext cx="9470774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D027FC-6E42-4869-AC35-B5FE4B0EA515}">
      <dsp:nvSpPr>
        <dsp:cNvPr id="0" name=""/>
        <dsp:cNvSpPr/>
      </dsp:nvSpPr>
      <dsp:spPr>
        <a:xfrm>
          <a:off x="473538" y="875206"/>
          <a:ext cx="6629541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0581" tIns="0" rIns="250581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адаптированные образовательные программы</a:t>
          </a:r>
          <a:endParaRPr lang="ru-RU" sz="1300" kern="1200" dirty="0"/>
        </a:p>
      </dsp:txBody>
      <dsp:txXfrm>
        <a:off x="492272" y="893940"/>
        <a:ext cx="6592073" cy="346292"/>
      </dsp:txXfrm>
    </dsp:sp>
    <dsp:sp modelId="{B5312D0A-6B73-48F3-B3F4-746A23FA7F32}">
      <dsp:nvSpPr>
        <dsp:cNvPr id="0" name=""/>
        <dsp:cNvSpPr/>
      </dsp:nvSpPr>
      <dsp:spPr>
        <a:xfrm>
          <a:off x="0" y="1656766"/>
          <a:ext cx="9470774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11562B-2F28-4935-B464-632F1C24105C}">
      <dsp:nvSpPr>
        <dsp:cNvPr id="0" name=""/>
        <dsp:cNvSpPr/>
      </dsp:nvSpPr>
      <dsp:spPr>
        <a:xfrm>
          <a:off x="473538" y="1464886"/>
          <a:ext cx="6629541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0581" tIns="0" rIns="250581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smtClean="0"/>
            <a:t>адаптированные основные общеобразовательные программы для слепых детей</a:t>
          </a:r>
          <a:endParaRPr lang="ru-RU" sz="1300" kern="1200"/>
        </a:p>
      </dsp:txBody>
      <dsp:txXfrm>
        <a:off x="492272" y="1483620"/>
        <a:ext cx="6592073" cy="346292"/>
      </dsp:txXfrm>
    </dsp:sp>
    <dsp:sp modelId="{92EC0B42-12C8-4CF9-85E9-A19A9435DE5C}">
      <dsp:nvSpPr>
        <dsp:cNvPr id="0" name=""/>
        <dsp:cNvSpPr/>
      </dsp:nvSpPr>
      <dsp:spPr>
        <a:xfrm>
          <a:off x="0" y="2246446"/>
          <a:ext cx="9470774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6AB446-E9DC-4C97-B4C4-6A62C59F048C}">
      <dsp:nvSpPr>
        <dsp:cNvPr id="0" name=""/>
        <dsp:cNvSpPr/>
      </dsp:nvSpPr>
      <dsp:spPr>
        <a:xfrm>
          <a:off x="473538" y="2054566"/>
          <a:ext cx="6629541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0581" tIns="0" rIns="250581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специальные индивидуальные программы развития (СИПР)</a:t>
          </a:r>
          <a:endParaRPr lang="ru-RU" sz="1300" kern="1200" dirty="0"/>
        </a:p>
      </dsp:txBody>
      <dsp:txXfrm>
        <a:off x="492272" y="2073300"/>
        <a:ext cx="6592073" cy="34629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258F9B-837F-467F-A030-8A2E6E9E11F3}">
      <dsp:nvSpPr>
        <dsp:cNvPr id="0" name=""/>
        <dsp:cNvSpPr/>
      </dsp:nvSpPr>
      <dsp:spPr>
        <a:xfrm>
          <a:off x="3140606" y="294"/>
          <a:ext cx="4710909" cy="1146941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НОО – 521 учащийся, 42%</a:t>
          </a: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ООО – 564 учащихся, 45,6%</a:t>
          </a: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СОО – 54 учащихся, 4,4%</a:t>
          </a: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Детей с ОВЗ – 98 человек, 8% </a:t>
          </a:r>
          <a:endParaRPr lang="ru-RU" sz="1300" kern="1200" dirty="0"/>
        </a:p>
      </dsp:txBody>
      <dsp:txXfrm>
        <a:off x="3140606" y="143662"/>
        <a:ext cx="4280806" cy="860205"/>
      </dsp:txXfrm>
    </dsp:sp>
    <dsp:sp modelId="{A340C0FA-5617-4C18-8C90-46205EE3B71B}">
      <dsp:nvSpPr>
        <dsp:cNvPr id="0" name=""/>
        <dsp:cNvSpPr/>
      </dsp:nvSpPr>
      <dsp:spPr>
        <a:xfrm>
          <a:off x="0" y="294"/>
          <a:ext cx="3140606" cy="114694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1237 учащихся</a:t>
          </a:r>
          <a:endParaRPr lang="ru-RU" sz="2600" kern="1200" dirty="0"/>
        </a:p>
      </dsp:txBody>
      <dsp:txXfrm>
        <a:off x="55989" y="56283"/>
        <a:ext cx="3028628" cy="1034963"/>
      </dsp:txXfrm>
    </dsp:sp>
    <dsp:sp modelId="{588FB19E-2122-4970-9C96-21300243728C}">
      <dsp:nvSpPr>
        <dsp:cNvPr id="0" name=""/>
        <dsp:cNvSpPr/>
      </dsp:nvSpPr>
      <dsp:spPr>
        <a:xfrm>
          <a:off x="3140606" y="1261930"/>
          <a:ext cx="4710909" cy="1146941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Учителей – 91 человек, 80,5%</a:t>
          </a: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Средний возраст – 42 года</a:t>
          </a: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Высшая кв. категория – 22 человека, 20%</a:t>
          </a: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Вновь принятые – 18 человек, 16%</a:t>
          </a:r>
          <a:endParaRPr lang="ru-RU" sz="1300" kern="1200" dirty="0"/>
        </a:p>
      </dsp:txBody>
      <dsp:txXfrm>
        <a:off x="3140606" y="1405298"/>
        <a:ext cx="4280806" cy="860205"/>
      </dsp:txXfrm>
    </dsp:sp>
    <dsp:sp modelId="{C0BAB37E-99A4-42F1-8C05-727B720E8A2C}">
      <dsp:nvSpPr>
        <dsp:cNvPr id="0" name=""/>
        <dsp:cNvSpPr/>
      </dsp:nvSpPr>
      <dsp:spPr>
        <a:xfrm>
          <a:off x="0" y="1261930"/>
          <a:ext cx="3140606" cy="114694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113 педагогических работников</a:t>
          </a:r>
          <a:endParaRPr lang="ru-RU" sz="2600" kern="1200" dirty="0"/>
        </a:p>
      </dsp:txBody>
      <dsp:txXfrm>
        <a:off x="55989" y="1317919"/>
        <a:ext cx="3028628" cy="103496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663008-1AED-4348-9E5D-5FF45F859557}">
      <dsp:nvSpPr>
        <dsp:cNvPr id="0" name=""/>
        <dsp:cNvSpPr/>
      </dsp:nvSpPr>
      <dsp:spPr>
        <a:xfrm>
          <a:off x="2973" y="26502"/>
          <a:ext cx="1787938" cy="4039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44704" rIns="78232" bIns="44704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Внутренний контроль качества образования</a:t>
          </a:r>
        </a:p>
      </dsp:txBody>
      <dsp:txXfrm>
        <a:off x="2973" y="26502"/>
        <a:ext cx="1787938" cy="403944"/>
      </dsp:txXfrm>
    </dsp:sp>
    <dsp:sp modelId="{192A61AF-449E-40E1-B566-89ABD626C743}">
      <dsp:nvSpPr>
        <dsp:cNvPr id="0" name=""/>
        <dsp:cNvSpPr/>
      </dsp:nvSpPr>
      <dsp:spPr>
        <a:xfrm>
          <a:off x="2973" y="430447"/>
          <a:ext cx="1787938" cy="161690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Выполнение ОП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Объективность оценивания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Деятельность учителей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Учебно-педагогическая документация</a:t>
          </a:r>
          <a:endParaRPr lang="ru-RU" sz="1100" kern="1200" dirty="0"/>
        </a:p>
      </dsp:txBody>
      <dsp:txXfrm>
        <a:off x="2973" y="430447"/>
        <a:ext cx="1787938" cy="1616906"/>
      </dsp:txXfrm>
    </dsp:sp>
    <dsp:sp modelId="{304FE473-A85A-4098-AA3A-E688DB417780}">
      <dsp:nvSpPr>
        <dsp:cNvPr id="0" name=""/>
        <dsp:cNvSpPr/>
      </dsp:nvSpPr>
      <dsp:spPr>
        <a:xfrm>
          <a:off x="2041223" y="26502"/>
          <a:ext cx="1787938" cy="4039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44704" rIns="78232" bIns="44704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Внутренние мониторинги качества образования</a:t>
          </a:r>
          <a:endParaRPr lang="ru-RU" sz="1100" kern="1200" dirty="0"/>
        </a:p>
      </dsp:txBody>
      <dsp:txXfrm>
        <a:off x="2041223" y="26502"/>
        <a:ext cx="1787938" cy="403944"/>
      </dsp:txXfrm>
    </dsp:sp>
    <dsp:sp modelId="{0F1C0DA7-A4FE-4A9F-A445-17D64BD996B3}">
      <dsp:nvSpPr>
        <dsp:cNvPr id="0" name=""/>
        <dsp:cNvSpPr/>
      </dsp:nvSpPr>
      <dsp:spPr>
        <a:xfrm>
          <a:off x="2041223" y="430447"/>
          <a:ext cx="1787938" cy="161690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Качество подготовки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Кадровое обеспечение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Информационно-методическое обеспечение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Охрана и укрепление здоровья</a:t>
          </a:r>
          <a:endParaRPr lang="ru-RU" sz="1100" kern="1200" dirty="0"/>
        </a:p>
      </dsp:txBody>
      <dsp:txXfrm>
        <a:off x="2041223" y="430447"/>
        <a:ext cx="1787938" cy="1616906"/>
      </dsp:txXfrm>
    </dsp:sp>
    <dsp:sp modelId="{EF025A94-6CB6-446C-9C9F-391A133AEB07}">
      <dsp:nvSpPr>
        <dsp:cNvPr id="0" name=""/>
        <dsp:cNvSpPr/>
      </dsp:nvSpPr>
      <dsp:spPr>
        <a:xfrm>
          <a:off x="4079473" y="26502"/>
          <a:ext cx="1787938" cy="4039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44704" rIns="78232" bIns="44704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Социологические опросы участников</a:t>
          </a:r>
          <a:endParaRPr lang="ru-RU" sz="1100" kern="1200" dirty="0"/>
        </a:p>
      </dsp:txBody>
      <dsp:txXfrm>
        <a:off x="4079473" y="26502"/>
        <a:ext cx="1787938" cy="403944"/>
      </dsp:txXfrm>
    </dsp:sp>
    <dsp:sp modelId="{8851484D-0344-499B-8F43-E15B72E16E16}">
      <dsp:nvSpPr>
        <dsp:cNvPr id="0" name=""/>
        <dsp:cNvSpPr/>
      </dsp:nvSpPr>
      <dsp:spPr>
        <a:xfrm>
          <a:off x="4079473" y="430447"/>
          <a:ext cx="1787938" cy="161690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Степень удовлетворенности: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качеством образовательной подготовки,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качеством условий получения образования,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качеством процесса получения образования</a:t>
          </a:r>
          <a:endParaRPr lang="ru-RU" sz="1100" kern="1200" dirty="0"/>
        </a:p>
      </dsp:txBody>
      <dsp:txXfrm>
        <a:off x="4079473" y="430447"/>
        <a:ext cx="1787938" cy="1616906"/>
      </dsp:txXfrm>
    </dsp:sp>
    <dsp:sp modelId="{8C13F16B-B691-4372-92D0-44ECAE5A5E1A}">
      <dsp:nvSpPr>
        <dsp:cNvPr id="0" name=""/>
        <dsp:cNvSpPr/>
      </dsp:nvSpPr>
      <dsp:spPr>
        <a:xfrm>
          <a:off x="6117723" y="26502"/>
          <a:ext cx="1787938" cy="4039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44704" rIns="78232" bIns="44704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Проведение </a:t>
          </a:r>
          <a:r>
            <a:rPr lang="ru-RU" sz="1100" kern="1200" dirty="0" err="1" smtClean="0"/>
            <a:t>самообследования</a:t>
          </a:r>
          <a:endParaRPr lang="ru-RU" sz="1100" kern="1200" dirty="0"/>
        </a:p>
      </dsp:txBody>
      <dsp:txXfrm>
        <a:off x="6117723" y="26502"/>
        <a:ext cx="1787938" cy="403944"/>
      </dsp:txXfrm>
    </dsp:sp>
    <dsp:sp modelId="{B59C45B1-1FC9-424D-9165-BE7A7C25F6C3}">
      <dsp:nvSpPr>
        <dsp:cNvPr id="0" name=""/>
        <dsp:cNvSpPr/>
      </dsp:nvSpPr>
      <dsp:spPr>
        <a:xfrm>
          <a:off x="6117723" y="430447"/>
          <a:ext cx="1787938" cy="161690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Анализ всех процедур ВСОКО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Подготовка отчета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Информирование общественности</a:t>
          </a:r>
          <a:endParaRPr lang="ru-RU" sz="1100" kern="1200" dirty="0"/>
        </a:p>
      </dsp:txBody>
      <dsp:txXfrm>
        <a:off x="6117723" y="430447"/>
        <a:ext cx="1787938" cy="161690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02DC05-5D35-4EDA-A6AA-1C66E2C64EF2}">
      <dsp:nvSpPr>
        <dsp:cNvPr id="0" name=""/>
        <dsp:cNvSpPr/>
      </dsp:nvSpPr>
      <dsp:spPr>
        <a:xfrm>
          <a:off x="2782" y="118504"/>
          <a:ext cx="2712893" cy="5097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Качество образовательных результатов</a:t>
          </a:r>
          <a:endParaRPr lang="ru-RU" sz="1400" kern="1200" dirty="0"/>
        </a:p>
      </dsp:txBody>
      <dsp:txXfrm>
        <a:off x="2782" y="118504"/>
        <a:ext cx="2712893" cy="509755"/>
      </dsp:txXfrm>
    </dsp:sp>
    <dsp:sp modelId="{D154087C-5242-46C2-A76C-9C08EC5E5726}">
      <dsp:nvSpPr>
        <dsp:cNvPr id="0" name=""/>
        <dsp:cNvSpPr/>
      </dsp:nvSpPr>
      <dsp:spPr>
        <a:xfrm>
          <a:off x="0" y="628260"/>
          <a:ext cx="2712893" cy="172935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Предметные результаты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err="1" smtClean="0"/>
            <a:t>Метапредметные</a:t>
          </a:r>
          <a:r>
            <a:rPr lang="ru-RU" sz="1400" kern="1200" dirty="0" smtClean="0"/>
            <a:t> результаты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Личностные результаты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Достижения  </a:t>
          </a:r>
          <a:r>
            <a:rPr lang="ru-RU" sz="1400" kern="1200" dirty="0" err="1" smtClean="0"/>
            <a:t>внеучебные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Удовлетворенность 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Самореализация </a:t>
          </a:r>
          <a:endParaRPr lang="ru-RU" sz="1400" kern="1200" dirty="0"/>
        </a:p>
      </dsp:txBody>
      <dsp:txXfrm>
        <a:off x="0" y="628260"/>
        <a:ext cx="2712893" cy="1729350"/>
      </dsp:txXfrm>
    </dsp:sp>
    <dsp:sp modelId="{B7AA3BE4-D5EF-4CD2-ABBD-9E01296E1E24}">
      <dsp:nvSpPr>
        <dsp:cNvPr id="0" name=""/>
        <dsp:cNvSpPr/>
      </dsp:nvSpPr>
      <dsp:spPr>
        <a:xfrm>
          <a:off x="3095480" y="118504"/>
          <a:ext cx="2712893" cy="5097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Качество реализации образовательного процесса</a:t>
          </a:r>
          <a:endParaRPr lang="ru-RU" sz="1400" kern="1200" dirty="0"/>
        </a:p>
      </dsp:txBody>
      <dsp:txXfrm>
        <a:off x="3095480" y="118504"/>
        <a:ext cx="2712893" cy="509755"/>
      </dsp:txXfrm>
    </dsp:sp>
    <dsp:sp modelId="{625DA1F4-B347-4E0F-A39F-1B10579F63D9}">
      <dsp:nvSpPr>
        <dsp:cNvPr id="0" name=""/>
        <dsp:cNvSpPr/>
      </dsp:nvSpPr>
      <dsp:spPr>
        <a:xfrm>
          <a:off x="3095480" y="628260"/>
          <a:ext cx="2712893" cy="172935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ООП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Качество работы классного руководителя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Удовлетворенность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Адаптация</a:t>
          </a:r>
          <a:endParaRPr lang="ru-RU" sz="1400" kern="1200" dirty="0"/>
        </a:p>
      </dsp:txBody>
      <dsp:txXfrm>
        <a:off x="3095480" y="628260"/>
        <a:ext cx="2712893" cy="1729350"/>
      </dsp:txXfrm>
    </dsp:sp>
    <dsp:sp modelId="{F6D75F2B-F5BB-4475-980D-15DD0962B3F2}">
      <dsp:nvSpPr>
        <dsp:cNvPr id="0" name=""/>
        <dsp:cNvSpPr/>
      </dsp:nvSpPr>
      <dsp:spPr>
        <a:xfrm>
          <a:off x="6188179" y="118504"/>
          <a:ext cx="2712893" cy="5097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Качество условий</a:t>
          </a:r>
          <a:endParaRPr lang="ru-RU" sz="1400" kern="1200" dirty="0"/>
        </a:p>
      </dsp:txBody>
      <dsp:txXfrm>
        <a:off x="6188179" y="118504"/>
        <a:ext cx="2712893" cy="509755"/>
      </dsp:txXfrm>
    </dsp:sp>
    <dsp:sp modelId="{23DC469F-178F-45FC-8702-5BDC4B348A22}">
      <dsp:nvSpPr>
        <dsp:cNvPr id="0" name=""/>
        <dsp:cNvSpPr/>
      </dsp:nvSpPr>
      <dsp:spPr>
        <a:xfrm>
          <a:off x="6188179" y="628260"/>
          <a:ext cx="2712893" cy="172935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МТО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Информационно-развивающая среда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Кадровое обеспечение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Нормативное обеспечение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Общественно-государственное управление</a:t>
          </a:r>
          <a:endParaRPr lang="ru-RU" sz="1400" kern="1200" dirty="0"/>
        </a:p>
      </dsp:txBody>
      <dsp:txXfrm>
        <a:off x="6188179" y="628260"/>
        <a:ext cx="2712893" cy="172935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12912B-5EBE-4181-8E2C-E1FED11BA814}">
      <dsp:nvSpPr>
        <dsp:cNvPr id="0" name=""/>
        <dsp:cNvSpPr/>
      </dsp:nvSpPr>
      <dsp:spPr>
        <a:xfrm>
          <a:off x="0" y="416953"/>
          <a:ext cx="9256363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2C477C-44C7-4546-9B10-FC64FDE13EB8}">
      <dsp:nvSpPr>
        <dsp:cNvPr id="0" name=""/>
        <dsp:cNvSpPr/>
      </dsp:nvSpPr>
      <dsp:spPr>
        <a:xfrm>
          <a:off x="462366" y="46538"/>
          <a:ext cx="6637608" cy="5770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4908" tIns="0" rIns="244908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Общешкольные родительские собрания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Заседания Наблюдательного совета школы</a:t>
          </a:r>
          <a:endParaRPr lang="ru-RU" sz="1400" kern="1200" dirty="0"/>
        </a:p>
      </dsp:txBody>
      <dsp:txXfrm>
        <a:off x="490535" y="74707"/>
        <a:ext cx="6581270" cy="520716"/>
      </dsp:txXfrm>
    </dsp:sp>
    <dsp:sp modelId="{B81D5CA8-3FA0-4EF5-9457-0701A26B05FA}">
      <dsp:nvSpPr>
        <dsp:cNvPr id="0" name=""/>
        <dsp:cNvSpPr/>
      </dsp:nvSpPr>
      <dsp:spPr>
        <a:xfrm>
          <a:off x="0" y="1232249"/>
          <a:ext cx="9256363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4A96E4-8428-4BF6-8014-D2ADE6739E07}">
      <dsp:nvSpPr>
        <dsp:cNvPr id="0" name=""/>
        <dsp:cNvSpPr/>
      </dsp:nvSpPr>
      <dsp:spPr>
        <a:xfrm>
          <a:off x="462366" y="845353"/>
          <a:ext cx="6513777" cy="59353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4908" tIns="0" rIns="244908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Официальный сайт МАОУ «СОШ №1»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Мессенджеры</a:t>
          </a:r>
          <a:endParaRPr lang="ru-RU" sz="1400" kern="1200" dirty="0"/>
        </a:p>
      </dsp:txBody>
      <dsp:txXfrm>
        <a:off x="491340" y="874327"/>
        <a:ext cx="6455829" cy="535588"/>
      </dsp:txXfrm>
    </dsp:sp>
    <dsp:sp modelId="{0853350F-EE44-4C05-AC83-436917365F52}">
      <dsp:nvSpPr>
        <dsp:cNvPr id="0" name=""/>
        <dsp:cNvSpPr/>
      </dsp:nvSpPr>
      <dsp:spPr>
        <a:xfrm>
          <a:off x="0" y="1867289"/>
          <a:ext cx="9256363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20E7C8-63D0-435F-A223-7C59156FEDD2}">
      <dsp:nvSpPr>
        <dsp:cNvPr id="0" name=""/>
        <dsp:cNvSpPr/>
      </dsp:nvSpPr>
      <dsp:spPr>
        <a:xfrm>
          <a:off x="462818" y="1660649"/>
          <a:ext cx="6479454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4908" tIns="0" rIns="244908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Диссеминация опыта педагогическому сообществу города </a:t>
          </a:r>
          <a:endParaRPr lang="ru-RU" sz="1400" kern="1200" dirty="0"/>
        </a:p>
      </dsp:txBody>
      <dsp:txXfrm>
        <a:off x="482993" y="1680824"/>
        <a:ext cx="6439104" cy="3729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400A742-FAD9-4986-BA8A-3AC1A2DB135C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713874D-21B1-4C01-95FB-8522BB6CA29B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6629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0A742-FAD9-4986-BA8A-3AC1A2DB135C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3874D-21B1-4C01-95FB-8522BB6CA2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6915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0A742-FAD9-4986-BA8A-3AC1A2DB135C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3874D-21B1-4C01-95FB-8522BB6CA2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350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0A742-FAD9-4986-BA8A-3AC1A2DB135C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3874D-21B1-4C01-95FB-8522BB6CA2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6081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0A742-FAD9-4986-BA8A-3AC1A2DB135C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3874D-21B1-4C01-95FB-8522BB6CA29B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1229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0A742-FAD9-4986-BA8A-3AC1A2DB135C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3874D-21B1-4C01-95FB-8522BB6CA2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4289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0A742-FAD9-4986-BA8A-3AC1A2DB135C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3874D-21B1-4C01-95FB-8522BB6CA2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4595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0A742-FAD9-4986-BA8A-3AC1A2DB135C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3874D-21B1-4C01-95FB-8522BB6CA2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16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0A742-FAD9-4986-BA8A-3AC1A2DB135C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3874D-21B1-4C01-95FB-8522BB6CA2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330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0A742-FAD9-4986-BA8A-3AC1A2DB135C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3874D-21B1-4C01-95FB-8522BB6CA2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742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0A742-FAD9-4986-BA8A-3AC1A2DB135C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3874D-21B1-4C01-95FB-8522BB6CA2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0413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E400A742-FAD9-4986-BA8A-3AC1A2DB135C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F713874D-21B1-4C01-95FB-8522BB6CA2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0073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9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nsultant.ru/document/cons_doc_LAW_427331/" TargetMode="External"/><Relationship Id="rId2" Type="http://schemas.openxmlformats.org/officeDocument/2006/relationships/hyperlink" Target="http://publication.pravo.gov.ru/Document/View/0001202212220053?ysclid=lhs1ao7w7h359993360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onsultant.ru/document/cons_doc_LAW_427331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Layout" Target="../diagrams/layout3.xml"/><Relationship Id="rId7" Type="http://schemas.openxmlformats.org/officeDocument/2006/relationships/image" Target="../media/image9.png"/><Relationship Id="rId12" Type="http://schemas.microsoft.com/office/2007/relationships/diagramDrawing" Target="../diagrams/drawing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openxmlformats.org/officeDocument/2006/relationships/diagramColors" Target="../diagrams/colors4.xml"/><Relationship Id="rId5" Type="http://schemas.openxmlformats.org/officeDocument/2006/relationships/diagramColors" Target="../diagrams/colors3.xml"/><Relationship Id="rId10" Type="http://schemas.openxmlformats.org/officeDocument/2006/relationships/diagramQuickStyle" Target="../diagrams/quickStyle4.xml"/><Relationship Id="rId4" Type="http://schemas.openxmlformats.org/officeDocument/2006/relationships/diagramQuickStyle" Target="../diagrams/quickStyle3.xml"/><Relationship Id="rId9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11.png"/><Relationship Id="rId7" Type="http://schemas.openxmlformats.org/officeDocument/2006/relationships/diagramColors" Target="../diagrams/colors5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9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10" Type="http://schemas.openxmlformats.org/officeDocument/2006/relationships/image" Target="../media/image14.png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etodbal.ru/images/sh8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7447" y="69337"/>
            <a:ext cx="3305175" cy="1304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482935" y="6237668"/>
            <a:ext cx="14287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18.05.2023</a:t>
            </a:r>
            <a:endParaRPr lang="ru-RU" alt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37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24001" y="3991806"/>
            <a:ext cx="9143999" cy="227399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7247" y="304517"/>
            <a:ext cx="1140740" cy="1069746"/>
          </a:xfrm>
          <a:prstGeom prst="ellipse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919536" y="1282920"/>
            <a:ext cx="8352927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0160">
                  <a:noFill/>
                  <a:prstDash val="solid"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МЕТОДИЧЕСКИЙ СЕМИНАР </a:t>
            </a:r>
          </a:p>
          <a:p>
            <a:pPr algn="ctr"/>
            <a:r>
              <a:rPr lang="ru-RU" sz="2800" b="1" dirty="0" smtClean="0">
                <a:ln w="10160">
                  <a:noFill/>
                  <a:prstDash val="solid"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«ПОВЫШЕНИЕ МЕТОДИЧЕСКОЙ КОМПЕТЕНЦИИ ПЕДАГОГОВ В ПРОЦЕССЕ ПЕРЕХОДА НА ФЕДЕРАЛЬНЫЕ ОБРАЗОВАТЕЛЬНЫЕ ПРОГРАММЫ»</a:t>
            </a:r>
            <a:endParaRPr lang="ru-RU" sz="2800" b="1" dirty="0">
              <a:ln w="10160">
                <a:noFill/>
                <a:prstDash val="solid"/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7586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661913"/>
            <a:ext cx="9875520" cy="909550"/>
          </a:xfrm>
        </p:spPr>
        <p:txBody>
          <a:bodyPr/>
          <a:lstStyle/>
          <a:p>
            <a:r>
              <a:rPr lang="ru-RU" dirty="0" smtClean="0"/>
              <a:t>График оценочных процедур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9589" y="351904"/>
            <a:ext cx="1153224" cy="1052945"/>
          </a:xfrm>
          <a:prstGeom prst="rect">
            <a:avLst/>
          </a:prstGeom>
        </p:spPr>
      </p:pic>
      <p:pic>
        <p:nvPicPr>
          <p:cNvPr id="7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6819" t="24986" r="5256" b="6632"/>
          <a:stretch/>
        </p:blipFill>
        <p:spPr>
          <a:xfrm>
            <a:off x="388707" y="1774302"/>
            <a:ext cx="6489939" cy="3675152"/>
          </a:xfrm>
          <a:prstGeom prst="rect">
            <a:avLst/>
          </a:prstGeom>
        </p:spPr>
      </p:pic>
      <p:pic>
        <p:nvPicPr>
          <p:cNvPr id="10" name="Объект 11"/>
          <p:cNvPicPr>
            <a:picLocks noChangeAspect="1"/>
          </p:cNvPicPr>
          <p:nvPr/>
        </p:nvPicPr>
        <p:blipFill rotWithShape="1">
          <a:blip r:embed="rId4"/>
          <a:srcRect l="41034" t="42710" r="18571" b="26186"/>
          <a:stretch/>
        </p:blipFill>
        <p:spPr>
          <a:xfrm>
            <a:off x="7054137" y="2439680"/>
            <a:ext cx="4837833" cy="2095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31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0968" y="351904"/>
            <a:ext cx="9875520" cy="1356360"/>
          </a:xfrm>
        </p:spPr>
        <p:txBody>
          <a:bodyPr/>
          <a:lstStyle/>
          <a:p>
            <a:r>
              <a:rPr lang="ru-RU" dirty="0" smtClean="0"/>
              <a:t>Приказ МАОУ «СОШ №1»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9589" y="351904"/>
            <a:ext cx="1153224" cy="1052945"/>
          </a:xfrm>
          <a:prstGeom prst="rect">
            <a:avLst/>
          </a:prstGeom>
        </p:spPr>
      </p:pic>
      <p:pic>
        <p:nvPicPr>
          <p:cNvPr id="8" name="Объект 9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8492" t="24300" r="25067" b="8461"/>
          <a:stretch/>
        </p:blipFill>
        <p:spPr>
          <a:xfrm>
            <a:off x="847427" y="1881910"/>
            <a:ext cx="4958937" cy="4038600"/>
          </a:xfrm>
          <a:prstGeom prst="rect">
            <a:avLst/>
          </a:prstGeom>
        </p:spPr>
      </p:pic>
      <p:pic>
        <p:nvPicPr>
          <p:cNvPr id="9" name="Объект 13"/>
          <p:cNvPicPr>
            <a:picLocks noChangeAspect="1"/>
          </p:cNvPicPr>
          <p:nvPr/>
        </p:nvPicPr>
        <p:blipFill rotWithShape="1">
          <a:blip r:embed="rId4"/>
          <a:srcRect l="28235" t="24985" r="4356" b="23557"/>
          <a:stretch/>
        </p:blipFill>
        <p:spPr>
          <a:xfrm>
            <a:off x="5806364" y="2419926"/>
            <a:ext cx="6065951" cy="2604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96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99" y="317107"/>
            <a:ext cx="9875520" cy="59112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Открытость результатов ВСОКО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4675624"/>
              </p:ext>
            </p:extLst>
          </p:nvPr>
        </p:nvGraphicFramePr>
        <p:xfrm>
          <a:off x="773546" y="908234"/>
          <a:ext cx="9256363" cy="22666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5708073" y="3094792"/>
            <a:ext cx="647633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chemeClr val="accent1">
                    <a:lumMod val="75000"/>
                  </a:schemeClr>
                </a:solidFill>
              </a:rPr>
              <a:t>Управленческие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  <a:t>решения</a:t>
            </a:r>
            <a:endParaRPr lang="ru-RU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9589" y="351904"/>
            <a:ext cx="1153224" cy="105294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71950" y="3765989"/>
            <a:ext cx="1161761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- совершенствование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нормативной базы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, обеспечивающей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функционирование ВСОКО;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-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привлечение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педагогов и общественности к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совершенствованию и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функционированию ВСОКО;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- организация методической работы,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дополнительного профессионального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образования с целью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преодоления профессиональных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затруднений и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обеспечения профессиональных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потребностей педагогов, выявленных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по результатам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ВСОКО;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-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совершенствование образовательной деятельности (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включая технологии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, методы и приемы обучения и воспитания)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по результатам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ВСОКО;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- стимулирование труда педагогических работников с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учетом результатов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их вклада в достижение показателей ВСОКО;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- разработка плана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повышения квалификации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52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0351" y="304800"/>
            <a:ext cx="9875520" cy="1356360"/>
          </a:xfrm>
        </p:spPr>
        <p:txBody>
          <a:bodyPr/>
          <a:lstStyle/>
          <a:p>
            <a:r>
              <a:rPr lang="ru-RU" dirty="0" smtClean="0"/>
              <a:t>Еще необходимо выполнить…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08018" y="1493981"/>
            <a:ext cx="9872871" cy="1692839"/>
          </a:xfrm>
        </p:spPr>
        <p:txBody>
          <a:bodyPr/>
          <a:lstStyle/>
          <a:p>
            <a:r>
              <a:rPr lang="ru-RU" dirty="0" smtClean="0"/>
              <a:t>Сопоставительный </a:t>
            </a:r>
            <a:r>
              <a:rPr lang="ru-RU" dirty="0"/>
              <a:t>анализ результатов внутреннего оценивания и оценочных процедур регионального, федерального </a:t>
            </a:r>
            <a:r>
              <a:rPr lang="ru-RU" dirty="0" smtClean="0"/>
              <a:t>уровней </a:t>
            </a:r>
            <a:r>
              <a:rPr lang="ru-RU" dirty="0"/>
              <a:t>(в разрезе ОО, учебных предметов, педагогов, обучающихся</a:t>
            </a:r>
            <a:r>
              <a:rPr lang="ru-RU" dirty="0" smtClean="0"/>
              <a:t>)</a:t>
            </a:r>
          </a:p>
          <a:p>
            <a:r>
              <a:rPr lang="ru-RU" dirty="0" smtClean="0"/>
              <a:t>Провести комплексный анализ </a:t>
            </a:r>
            <a:r>
              <a:rPr lang="ru-RU" dirty="0"/>
              <a:t>результатов оценочных </a:t>
            </a:r>
            <a:r>
              <a:rPr lang="ru-RU" dirty="0" smtClean="0"/>
              <a:t>процедур в 2023 году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950351" y="5158509"/>
            <a:ext cx="6561464" cy="12326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400" i="1" dirty="0" smtClean="0"/>
              <a:t>Дорогу осилит идущий…</a:t>
            </a:r>
          </a:p>
          <a:p>
            <a:r>
              <a:rPr lang="ru-RU" dirty="0" smtClean="0"/>
              <a:t>Благодарю за внимание!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9589" y="351904"/>
            <a:ext cx="1153224" cy="1052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45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52390" y="1683944"/>
            <a:ext cx="10067924" cy="1565401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в законодательстве в системе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общего образования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2023 году</a:t>
            </a:r>
            <a:endParaRPr lang="ru-RU" sz="3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93819" y="5837497"/>
            <a:ext cx="7766936" cy="797212"/>
          </a:xfrm>
        </p:spPr>
        <p:txBody>
          <a:bodyPr>
            <a:noAutofit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Сычугова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Зульфия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Раильевна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директор МАОУ «СОШ № 1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006" y="4015047"/>
            <a:ext cx="3948544" cy="22210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495" y="192082"/>
            <a:ext cx="1152244" cy="10486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4237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4298255"/>
              </p:ext>
            </p:extLst>
          </p:nvPr>
        </p:nvGraphicFramePr>
        <p:xfrm>
          <a:off x="694478" y="1546716"/>
          <a:ext cx="10799181" cy="43812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9500">
                  <a:extLst>
                    <a:ext uri="{9D8B030D-6E8A-4147-A177-3AD203B41FA5}">
                      <a16:colId xmlns:a16="http://schemas.microsoft.com/office/drawing/2014/main" val="77949448"/>
                    </a:ext>
                  </a:extLst>
                </a:gridCol>
                <a:gridCol w="3495554">
                  <a:extLst>
                    <a:ext uri="{9D8B030D-6E8A-4147-A177-3AD203B41FA5}">
                      <a16:colId xmlns:a16="http://schemas.microsoft.com/office/drawing/2014/main" val="3949426372"/>
                    </a:ext>
                  </a:extLst>
                </a:gridCol>
                <a:gridCol w="4514127">
                  <a:extLst>
                    <a:ext uri="{9D8B030D-6E8A-4147-A177-3AD203B41FA5}">
                      <a16:colId xmlns:a16="http://schemas.microsoft.com/office/drawing/2014/main" val="440058981"/>
                    </a:ext>
                  </a:extLst>
                </a:gridCol>
              </a:tblGrid>
              <a:tr h="110592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Уровни</a:t>
                      </a:r>
                      <a:r>
                        <a:rPr lang="ru-RU" baseline="0" dirty="0" smtClean="0"/>
                        <a:t> общего образования </a:t>
                      </a:r>
                    </a:p>
                    <a:p>
                      <a:pPr algn="ctr"/>
                      <a:r>
                        <a:rPr lang="ru-RU" baseline="0" dirty="0" smtClean="0"/>
                        <a:t>(НОО, ООО, СОО)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Федеральные основные общеобразовательные программы (федеральные</a:t>
                      </a:r>
                      <a:r>
                        <a:rPr lang="ru-RU" baseline="0" dirty="0" smtClean="0"/>
                        <a:t> программы, ФООП)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Федеральные образовательные программы </a:t>
                      </a:r>
                    </a:p>
                    <a:p>
                      <a:pPr algn="ctr"/>
                      <a:r>
                        <a:rPr lang="ru-RU" dirty="0" smtClean="0"/>
                        <a:t>(ФОП НОО, ФОП</a:t>
                      </a:r>
                      <a:r>
                        <a:rPr lang="ru-RU" baseline="0" dirty="0" smtClean="0"/>
                        <a:t> ООО, ФОП СОО)  </a:t>
                      </a:r>
                      <a:r>
                        <a:rPr lang="ru-RU" sz="1100" baseline="0" dirty="0" smtClean="0"/>
                        <a:t>одобрены ФУМО по ОО </a:t>
                      </a:r>
                      <a:r>
                        <a:rPr lang="ru-RU" sz="1100" baseline="0" smtClean="0"/>
                        <a:t>№9/22 от 14.11.2022, №10/22 от 21.11.2022</a:t>
                      </a:r>
                      <a:endParaRPr lang="ru-RU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8662950"/>
                  </a:ext>
                </a:extLst>
              </a:tr>
              <a:tr h="1555319"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Начальное</a:t>
                      </a:r>
                      <a:r>
                        <a:rPr lang="ru-RU" baseline="0" dirty="0" smtClean="0"/>
                        <a:t> общее образование</a:t>
                      </a:r>
                    </a:p>
                    <a:p>
                      <a:pPr algn="ctr"/>
                      <a:r>
                        <a:rPr lang="ru-RU" baseline="0" dirty="0" smtClean="0"/>
                        <a:t>(1-4 классы)</a:t>
                      </a:r>
                      <a:endParaRPr lang="ru-RU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Приказ Министерства просвещения Российской Федерации от 30.09.2022 № 874 "Об утверждении Порядка разработки и утверждения </a:t>
                      </a:r>
                      <a:r>
                        <a:rPr lang="ru-RU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федеральных основных общеобразовательных программ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"</a:t>
                      </a:r>
                    </a:p>
                    <a:p>
                      <a:pPr algn="ctr"/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(Зарегистрирован 02.11.2022 № 70809)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Приказ Министерства просвещения Российской Федерации </a:t>
                      </a:r>
                      <a:r>
                        <a:rPr lang="ru-RU" b="1" dirty="0" smtClean="0"/>
                        <a:t>от 16.11.2022 № 992 </a:t>
                      </a:r>
                      <a:r>
                        <a:rPr lang="ru-RU" dirty="0" smtClean="0"/>
                        <a:t>"Об утверждении федеральной образовательной программы </a:t>
                      </a:r>
                      <a:r>
                        <a:rPr lang="ru-RU" b="1" dirty="0" smtClean="0"/>
                        <a:t>начального</a:t>
                      </a:r>
                      <a:r>
                        <a:rPr lang="ru-RU" dirty="0" smtClean="0"/>
                        <a:t> общего образования"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5933518"/>
                  </a:ext>
                </a:extLst>
              </a:tr>
              <a:tr h="2894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Приказ Министерства просвещения Российской Федерации </a:t>
                      </a:r>
                      <a:r>
                        <a:rPr lang="ru-RU" b="1" dirty="0" smtClean="0"/>
                        <a:t>от 16.11.2022 № 993 </a:t>
                      </a:r>
                      <a:r>
                        <a:rPr lang="ru-RU" dirty="0" smtClean="0"/>
                        <a:t>"Об утверждении федеральной образовательной программы </a:t>
                      </a:r>
                      <a:r>
                        <a:rPr lang="ru-RU" b="1" dirty="0" smtClean="0"/>
                        <a:t>основного</a:t>
                      </a:r>
                      <a:r>
                        <a:rPr lang="ru-RU" dirty="0" smtClean="0"/>
                        <a:t> общего образования"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5056800"/>
                  </a:ext>
                </a:extLst>
              </a:tr>
              <a:tr h="134785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Основное общее образование</a:t>
                      </a:r>
                    </a:p>
                    <a:p>
                      <a:pPr algn="ctr"/>
                      <a:r>
                        <a:rPr lang="ru-RU" dirty="0" smtClean="0"/>
                        <a:t>(5-9 классы)</a:t>
                      </a:r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5595391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558004" y="6137102"/>
            <a:ext cx="77666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hlinkClick r:id="rId2"/>
              </a:rPr>
              <a:t>Официальный </a:t>
            </a:r>
            <a:r>
              <a:rPr lang="ru-RU" dirty="0">
                <a:hlinkClick r:id="rId2"/>
              </a:rPr>
              <a:t>интернет-портал правовой информации (pravo.gov.ru)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94478" y="414297"/>
            <a:ext cx="10799181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u="sng" dirty="0">
                <a:hlinkClick r:id="rId3"/>
              </a:rPr>
              <a:t>Федеральный закон от 24.09.2022 N 371-ФЗ "О внесении изменений в Федеральный закон "Об образовании в Российской Федерации" и статью 1 Федерального закона "Об обязательных требованиях в Российской Федерации"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939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435979"/>
            <a:ext cx="9875520" cy="733063"/>
          </a:xfrm>
        </p:spPr>
        <p:txBody>
          <a:bodyPr>
            <a:normAutofit fontScale="90000"/>
          </a:bodyPr>
          <a:lstStyle/>
          <a:p>
            <a:r>
              <a:rPr lang="ru-RU" sz="2000" b="1" u="sng" dirty="0">
                <a:hlinkClick r:id="rId2"/>
              </a:rPr>
              <a:t>Федеральный закон от 24.09.2022 N 371-ФЗ "О внесении изменений в Федеральный закон "Об образовании в Российской Федерации" и статью 1 Федерального закона "Об обязательных требованиях в Российской Федерации"</a:t>
            </a:r>
            <a:endParaRPr lang="ru-RU" sz="2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6682634"/>
              </p:ext>
            </p:extLst>
          </p:nvPr>
        </p:nvGraphicFramePr>
        <p:xfrm>
          <a:off x="564672" y="1169042"/>
          <a:ext cx="11032176" cy="521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4420">
                  <a:extLst>
                    <a:ext uri="{9D8B030D-6E8A-4147-A177-3AD203B41FA5}">
                      <a16:colId xmlns:a16="http://schemas.microsoft.com/office/drawing/2014/main" val="2861070767"/>
                    </a:ext>
                  </a:extLst>
                </a:gridCol>
                <a:gridCol w="6747890">
                  <a:extLst>
                    <a:ext uri="{9D8B030D-6E8A-4147-A177-3AD203B41FA5}">
                      <a16:colId xmlns:a16="http://schemas.microsoft.com/office/drawing/2014/main" val="1721494978"/>
                    </a:ext>
                  </a:extLst>
                </a:gridCol>
                <a:gridCol w="2609866">
                  <a:extLst>
                    <a:ext uri="{9D8B030D-6E8A-4147-A177-3AD203B41FA5}">
                      <a16:colId xmlns:a16="http://schemas.microsoft.com/office/drawing/2014/main" val="3872143216"/>
                    </a:ext>
                  </a:extLst>
                </a:gridCol>
              </a:tblGrid>
              <a:tr h="81745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Статья ФЗ от 29.12.2012 №273-ФЗ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Изменения, вносимые ФЗ от 24.09.2022 №371-ФЗ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Подзаконные акты (НПА)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1177323"/>
                  </a:ext>
                </a:extLst>
              </a:tr>
              <a:tr h="136501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Статья 2. Основные понятия, используемые в настоящем Федеральном законе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10.1) </a:t>
                      </a:r>
                      <a:r>
                        <a:rPr lang="ru-RU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федеральная основная общеобразовательная программа 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учебно-методическая документация (федеральный учебный план, федеральный календарный учебный график, федеральные рабочие программы учебных предметов, курсов, дисциплин (модулей), иных компонентов, федеральная рабочая программа воспитания, федеральный календарный план воспитательной работы), определяющая </a:t>
                      </a:r>
                      <a:r>
                        <a:rPr lang="ru-RU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единые для Российской Федерации базовые объем и содержание 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образования определенного уровня и (или) определенной направленности, планируемые результаты освоения образовательной программы</a:t>
                      </a:r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Приказ Министерства просвещения Российской Федерации от 30.09.2022 № 874 "Об утверждении Порядка разработки и утверждения </a:t>
                      </a: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федеральных основных общеобразовательных программ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"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1347484"/>
                  </a:ext>
                </a:extLst>
              </a:tr>
              <a:tr h="37963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Статья 12. Образовательные программы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6.1…, разрабатывают ОП в соответствии с ФГОС и соответствующими ФООП. Содержание и планируемые результаты разработанных ОП </a:t>
                      </a:r>
                      <a:r>
                        <a:rPr lang="ru-RU" b="1" dirty="0" smtClean="0"/>
                        <a:t>должны быть не ниже </a:t>
                      </a:r>
                      <a:r>
                        <a:rPr lang="ru-RU" dirty="0" smtClean="0"/>
                        <a:t>соответствующих содержания и планируемых результатов ФООП.</a:t>
                      </a:r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37487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340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5985684"/>
              </p:ext>
            </p:extLst>
          </p:nvPr>
        </p:nvGraphicFramePr>
        <p:xfrm>
          <a:off x="184726" y="108957"/>
          <a:ext cx="11757891" cy="6632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4365">
                  <a:extLst>
                    <a:ext uri="{9D8B030D-6E8A-4147-A177-3AD203B41FA5}">
                      <a16:colId xmlns:a16="http://schemas.microsoft.com/office/drawing/2014/main" val="2308233976"/>
                    </a:ext>
                  </a:extLst>
                </a:gridCol>
                <a:gridCol w="7064820">
                  <a:extLst>
                    <a:ext uri="{9D8B030D-6E8A-4147-A177-3AD203B41FA5}">
                      <a16:colId xmlns:a16="http://schemas.microsoft.com/office/drawing/2014/main" val="2887473738"/>
                    </a:ext>
                  </a:extLst>
                </a:gridCol>
                <a:gridCol w="2568706">
                  <a:extLst>
                    <a:ext uri="{9D8B030D-6E8A-4147-A177-3AD203B41FA5}">
                      <a16:colId xmlns:a16="http://schemas.microsoft.com/office/drawing/2014/main" val="357469898"/>
                    </a:ext>
                  </a:extLst>
                </a:gridCol>
              </a:tblGrid>
              <a:tr h="95982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Статья ФЗ от 29.12.2012 №273-ФЗ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Изменения, вносимые ФЗ от 24.09.2022 №371-ФЗ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Федеральные учебно-методические</a:t>
                      </a:r>
                      <a:r>
                        <a:rPr lang="ru-RU" baseline="0" dirty="0" smtClean="0"/>
                        <a:t> </a:t>
                      </a:r>
                    </a:p>
                    <a:p>
                      <a:pPr algn="ctr"/>
                      <a:r>
                        <a:rPr lang="ru-RU" baseline="0" dirty="0" smtClean="0"/>
                        <a:t>документы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810601"/>
                  </a:ext>
                </a:extLst>
              </a:tr>
              <a:tr h="1535718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Статья 12. Образовательные программы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6.2. …, при разработке соответствующей ОП </a:t>
                      </a:r>
                      <a:r>
                        <a:rPr lang="ru-RU" b="1" dirty="0" smtClean="0"/>
                        <a:t>вправе</a:t>
                      </a:r>
                      <a:r>
                        <a:rPr lang="ru-RU" dirty="0" smtClean="0"/>
                        <a:t> предусмотреть </a:t>
                      </a:r>
                      <a:r>
                        <a:rPr lang="ru-RU" b="1" dirty="0" smtClean="0"/>
                        <a:t>перераспределение</a:t>
                      </a:r>
                      <a:r>
                        <a:rPr lang="ru-RU" dirty="0" smtClean="0"/>
                        <a:t> предусмотренного в ФУП времени на изучение учебных предметов, по которым не проводится ГИА, в пользу изучения иных учебных предметов, в том числе на организацию углубленного изучения отдельных учебных предметов и профильное обучение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Федеральный учебный план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4742081"/>
                  </a:ext>
                </a:extLst>
              </a:tr>
              <a:tr h="211161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6.3. При разработке ООП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…, предусматривают непосредственное применение при реализации обязательной части образовательной программы НОО ФРП по учебным предметам "</a:t>
                      </a:r>
                      <a:r>
                        <a:rPr lang="ru-RU" b="1" dirty="0" smtClean="0"/>
                        <a:t>Русский язык", "Литературное чтение" и "Окружающий мир", </a:t>
                      </a:r>
                      <a:r>
                        <a:rPr lang="ru-RU" dirty="0" smtClean="0"/>
                        <a:t>а при реализации обязательной части ОП ООО и СОО ФРП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по учебным предметам </a:t>
                      </a:r>
                      <a:r>
                        <a:rPr lang="ru-RU" b="1" dirty="0" smtClean="0"/>
                        <a:t>"Русский язык", "Литература", "История", "Обществознание", "География" и "Основы безопасности жизнедеятельности"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Федеральная рабочая программа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1619898"/>
                  </a:ext>
                </a:extLst>
              </a:tr>
              <a:tr h="182366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/>
                        <a:t>6.4. …, вправе непосредственно применять при реализации соответствующих ООП ФООП, а также предусмотреть применение ФУП, и (или) ФКУГ, и (или) не указанных в части 6.3 настоящей статьи ФРП учебных предметов, курсов, дисциплин (модулей). В этом случае соответствующая учебно-методическая документация не разрабатывается.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Федеральный учебный план</a:t>
                      </a:r>
                    </a:p>
                    <a:p>
                      <a:pPr algn="ctr"/>
                      <a:r>
                        <a:rPr lang="ru-RU" sz="1600" dirty="0" smtClean="0"/>
                        <a:t>Федеральный календарный учебный график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Федеральная рабочая программа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23429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642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8817" y="387410"/>
            <a:ext cx="9875520" cy="508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Важно!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8000" y="1179320"/>
            <a:ext cx="11397673" cy="5239953"/>
          </a:xfrm>
        </p:spPr>
        <p:txBody>
          <a:bodyPr>
            <a:normAutofit/>
          </a:bodyPr>
          <a:lstStyle/>
          <a:p>
            <a:r>
              <a:rPr lang="ru-RU" b="1" dirty="0" smtClean="0"/>
              <a:t>Часть 2 Статьи </a:t>
            </a:r>
            <a:r>
              <a:rPr lang="ru-RU" b="1" dirty="0"/>
              <a:t>28. Компетенция, права, обязанности и ответственность образовательной организации</a:t>
            </a:r>
            <a:endParaRPr lang="ru-RU" dirty="0"/>
          </a:p>
          <a:p>
            <a:pPr marL="45720" indent="0">
              <a:buNone/>
            </a:pPr>
            <a:r>
              <a:rPr lang="ru-RU" dirty="0" smtClean="0"/>
              <a:t>«2</a:t>
            </a:r>
            <a:r>
              <a:rPr lang="ru-RU" dirty="0"/>
              <a:t>. Образовательные организации при реализации образовательных программ свободны в определении </a:t>
            </a:r>
            <a:r>
              <a:rPr lang="ru-RU" b="1" dirty="0"/>
              <a:t>содержания образования</a:t>
            </a:r>
            <a:r>
              <a:rPr lang="ru-RU" dirty="0"/>
              <a:t>, </a:t>
            </a:r>
            <a:r>
              <a:rPr lang="ru-RU" b="1" dirty="0"/>
              <a:t>выборе образовательных технологий</a:t>
            </a:r>
            <a:r>
              <a:rPr lang="ru-RU" dirty="0"/>
              <a:t>, а также в выборе </a:t>
            </a:r>
            <a:r>
              <a:rPr lang="ru-RU" b="1" dirty="0"/>
              <a:t>учебно-методического обеспечения</a:t>
            </a:r>
            <a:r>
              <a:rPr lang="ru-RU" dirty="0"/>
              <a:t>, если иное не установлено настоящим Федеральным </a:t>
            </a:r>
            <a:r>
              <a:rPr lang="ru-RU" dirty="0" smtClean="0"/>
              <a:t>законом.»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r>
              <a:rPr lang="ru-RU" b="1" dirty="0" smtClean="0"/>
              <a:t>Часть 4 Статьи 66. </a:t>
            </a:r>
            <a:r>
              <a:rPr lang="ru-RU" b="1" dirty="0"/>
              <a:t>Начальное общее, основное общее и среднее общее образование</a:t>
            </a:r>
          </a:p>
          <a:p>
            <a:pPr marL="45720" indent="0">
              <a:buNone/>
            </a:pPr>
            <a:r>
              <a:rPr lang="ru-RU" dirty="0" smtClean="0"/>
              <a:t>«4</a:t>
            </a:r>
            <a:r>
              <a:rPr lang="ru-RU" dirty="0"/>
              <a:t>. Организация образовательной деятельности по образовательным программам начального общего, основного общего и среднего общего образования может </a:t>
            </a:r>
            <a:r>
              <a:rPr lang="ru-RU" b="1" dirty="0"/>
              <a:t>предусматривать углубленное изучение отдельных учебных предметов</a:t>
            </a:r>
            <a:r>
              <a:rPr lang="ru-RU" dirty="0"/>
              <a:t>, предметных областей соответствующей образовательной программы (</a:t>
            </a:r>
            <a:r>
              <a:rPr lang="ru-RU" b="1" dirty="0"/>
              <a:t>профильное обучение</a:t>
            </a:r>
            <a:r>
              <a:rPr lang="ru-RU" dirty="0"/>
              <a:t>) с учетом образовательных потребностей и интересов обучающихся</a:t>
            </a:r>
            <a:r>
              <a:rPr lang="ru-RU" dirty="0" smtClean="0"/>
              <a:t>.»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35118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24818" y="1240685"/>
            <a:ext cx="10067924" cy="1565401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рабочей программе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МАОУ «СОШ №1»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2023-2024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учебный год</a:t>
            </a:r>
            <a:endParaRPr lang="ru-RU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93819" y="5837497"/>
            <a:ext cx="7766936" cy="797212"/>
          </a:xfrm>
        </p:spPr>
        <p:txBody>
          <a:bodyPr>
            <a:noAutofit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Кашицына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Ирина </a:t>
            </a:r>
            <a:r>
              <a:rPr 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Феофановна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директор МАОУ «СОШ № 1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006" y="4015047"/>
            <a:ext cx="3948544" cy="22210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495" y="192082"/>
            <a:ext cx="1152244" cy="10486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3138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65292" y="591455"/>
            <a:ext cx="8229600" cy="952733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методического семинара </a:t>
            </a:r>
            <a:r>
              <a:rPr lang="ru-RU" sz="20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«Повышение методической компетенции педагогов в процессе перехода на федеральные образовательные программы»</a:t>
            </a:r>
            <a:r>
              <a:rPr lang="ru-RU" sz="3600" b="1" dirty="0">
                <a:ln w="10160">
                  <a:noFill/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ln w="10160">
                  <a:noFill/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193" y="259100"/>
            <a:ext cx="983025" cy="921846"/>
          </a:xfrm>
          <a:prstGeom prst="ellipse">
            <a:avLst/>
          </a:prstGeom>
        </p:spPr>
      </p:pic>
      <p:pic>
        <p:nvPicPr>
          <p:cNvPr id="7" name="Picture 2" descr="http://metodbal.ru/images/sh8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5069" y="76237"/>
            <a:ext cx="2673388" cy="1055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0332535"/>
              </p:ext>
            </p:extLst>
          </p:nvPr>
        </p:nvGraphicFramePr>
        <p:xfrm>
          <a:off x="506996" y="1593409"/>
          <a:ext cx="11208188" cy="49894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60967">
                  <a:extLst>
                    <a:ext uri="{9D8B030D-6E8A-4147-A177-3AD203B41FA5}">
                      <a16:colId xmlns:a16="http://schemas.microsoft.com/office/drawing/2014/main" val="3617880840"/>
                    </a:ext>
                  </a:extLst>
                </a:gridCol>
                <a:gridCol w="4263705">
                  <a:extLst>
                    <a:ext uri="{9D8B030D-6E8A-4147-A177-3AD203B41FA5}">
                      <a16:colId xmlns:a16="http://schemas.microsoft.com/office/drawing/2014/main" val="3528175880"/>
                    </a:ext>
                  </a:extLst>
                </a:gridCol>
                <a:gridCol w="6183516">
                  <a:extLst>
                    <a:ext uri="{9D8B030D-6E8A-4147-A177-3AD203B41FA5}">
                      <a16:colId xmlns:a16="http://schemas.microsoft.com/office/drawing/2014/main" val="2000029144"/>
                    </a:ext>
                  </a:extLst>
                </a:gridCol>
              </a:tblGrid>
              <a:tr h="29156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 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31" marR="4853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 доклада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31" marR="4853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Докладчик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31" marR="48531" marT="0" marB="0"/>
                </a:tc>
                <a:extLst>
                  <a:ext uri="{0D108BD9-81ED-4DB2-BD59-A6C34878D82A}">
                    <a16:rowId xmlns:a16="http://schemas.microsoft.com/office/drawing/2014/main" val="2322234249"/>
                  </a:ext>
                </a:extLst>
              </a:tr>
              <a:tr h="36880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12.30-12.50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31" marR="4853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Регистрация участников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31" marR="4853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Кашицына Ирина Феофановна, заместитель директора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31" marR="48531" marT="0" marB="0"/>
                </a:tc>
                <a:extLst>
                  <a:ext uri="{0D108BD9-81ED-4DB2-BD59-A6C34878D82A}">
                    <a16:rowId xmlns:a16="http://schemas.microsoft.com/office/drawing/2014/main" val="3246773298"/>
                  </a:ext>
                </a:extLst>
              </a:tr>
              <a:tr h="36880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12.50-12.55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31" marR="4853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Открытие семинара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31" marR="4853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Юркова Ирина Александровна, директор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31" marR="48531" marT="0" marB="0"/>
                </a:tc>
                <a:extLst>
                  <a:ext uri="{0D108BD9-81ED-4DB2-BD59-A6C34878D82A}">
                    <a16:rowId xmlns:a16="http://schemas.microsoft.com/office/drawing/2014/main" val="1114954017"/>
                  </a:ext>
                </a:extLst>
              </a:tr>
              <a:tr h="73761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12.55-13.10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31" marR="4853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функционирования внутренней системы  оценки качества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образования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31" marR="4853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Юркова Ирина Александровна, директор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31" marR="48531" marT="0" marB="0"/>
                </a:tc>
                <a:extLst>
                  <a:ext uri="{0D108BD9-81ED-4DB2-BD59-A6C34878D82A}">
                    <a16:rowId xmlns:a16="http://schemas.microsoft.com/office/drawing/2014/main" val="1141606436"/>
                  </a:ext>
                </a:extLst>
              </a:tr>
              <a:tr h="55320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13.10–13.25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31" marR="4853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Изменения в законодательстве в системе общего образования в 2023 году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31" marR="4853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Сычугова Зульфия Раильевна, заместитель директора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31" marR="48531" marT="0" marB="0"/>
                </a:tc>
                <a:extLst>
                  <a:ext uri="{0D108BD9-81ED-4DB2-BD59-A6C34878D82A}">
                    <a16:rowId xmlns:a16="http://schemas.microsoft.com/office/drawing/2014/main" val="1697862750"/>
                  </a:ext>
                </a:extLst>
              </a:tr>
              <a:tr h="55320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13.25-13.40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31" marR="4853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Требования к рабочей программе в МАОУ «СОШ №1» на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2023-2024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учебный год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31" marR="4853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Кашицына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Ирина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Феофановна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заместитель директора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31" marR="48531" marT="0" marB="0"/>
                </a:tc>
                <a:extLst>
                  <a:ext uri="{0D108BD9-81ED-4DB2-BD59-A6C34878D82A}">
                    <a16:rowId xmlns:a16="http://schemas.microsoft.com/office/drawing/2014/main" val="2279171052"/>
                  </a:ext>
                </a:extLst>
              </a:tr>
              <a:tr h="85806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13.40-13.55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31" marR="4853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Практическая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часть: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рабочей программы в конструкторе рабочих программ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31" marR="4853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Кадочникова Светлана Витальевна, заместитель директора;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Михайловская Зинаида Александровна, руководитель ШМО учитель русского языка и литературы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31" marR="48531" marT="0" marB="0"/>
                </a:tc>
                <a:extLst>
                  <a:ext uri="{0D108BD9-81ED-4DB2-BD59-A6C34878D82A}">
                    <a16:rowId xmlns:a16="http://schemas.microsoft.com/office/drawing/2014/main" val="4243112376"/>
                  </a:ext>
                </a:extLst>
              </a:tr>
              <a:tr h="55320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13.55- 14.00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31" marR="4853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Рефлексия по итогам работы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31" marR="4853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Дорошенко Оксана Дмитриевна, заместитель директора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31" marR="48531" marT="0" marB="0"/>
                </a:tc>
                <a:extLst>
                  <a:ext uri="{0D108BD9-81ED-4DB2-BD59-A6C34878D82A}">
                    <a16:rowId xmlns:a16="http://schemas.microsoft.com/office/drawing/2014/main" val="30387108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062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8663" y="238408"/>
            <a:ext cx="9875520" cy="59451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Критерии готовности к введению ФОП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skr.sh/i/170523/8xNuwBQW.jpg?download=1&amp;name=%D0%A1%D0%BA%D1%80%D0%B8%D0%BD%D1%88%D0%BE%D1%82%2017-05-2023%2014:43: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61" y="832919"/>
            <a:ext cx="11208325" cy="5623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327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Алгоритм перехода МАОУ «СОШ №1» на ФОП</a:t>
            </a:r>
            <a:endParaRPr lang="ru-RU" dirty="0"/>
          </a:p>
        </p:txBody>
      </p:sp>
      <p:pic>
        <p:nvPicPr>
          <p:cNvPr id="2050" name="Picture 2" descr="https://skr.sh/i/170523/H4OWlHCD.jpg?download=1&amp;name=%D0%A1%D0%BA%D1%80%D0%B8%D0%BD%D1%88%D0%BE%D1%82%2017-05-2023%2014:46: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73" y="2293461"/>
            <a:ext cx="11277285" cy="397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1321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6786" y="402276"/>
            <a:ext cx="9875520" cy="1356360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/>
              <a:t>Положение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b="1" dirty="0"/>
              <a:t>о рабочих программах учебных предметов, учебных курсов (в том числе внеурочной деятельности), учебных модулей в соответствии с требованиями  </a:t>
            </a:r>
            <a:r>
              <a:rPr lang="ru-RU" sz="1800" b="1" dirty="0" smtClean="0"/>
              <a:t>Федеральных </a:t>
            </a:r>
            <a:r>
              <a:rPr lang="ru-RU" sz="1800" b="1" dirty="0"/>
              <a:t>образовательных программ начального общего образования, основного общего образования, среднего общего </a:t>
            </a:r>
            <a:r>
              <a:rPr lang="ru-RU" sz="1800" b="1" dirty="0" smtClean="0"/>
              <a:t>образования, </a:t>
            </a:r>
            <a:r>
              <a:rPr lang="ru-RU" sz="1800" b="1" dirty="0"/>
              <a:t>разрабатываемых в </a:t>
            </a:r>
            <a:r>
              <a:rPr lang="ru-RU" sz="1800" b="1" dirty="0" smtClean="0"/>
              <a:t>МАОУ «СОШ №1»</a:t>
            </a: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0491" y="1758636"/>
            <a:ext cx="10900371" cy="4741752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1800" dirty="0"/>
              <a:t>-</a:t>
            </a:r>
            <a:r>
              <a:rPr lang="ru-RU" sz="1800" u="sng" dirty="0"/>
              <a:t>рабочая программа</a:t>
            </a:r>
            <a:r>
              <a:rPr lang="ru-RU" sz="1800" dirty="0"/>
              <a:t> - документ локального уровня, конкретизирующий содержание обучения и обеспечивающий достижение планируемых результатов освоения программы ООП соответствующего уровня образования и разрабатываться на основе требований ФГОС к результатам освоения программы.</a:t>
            </a:r>
          </a:p>
          <a:p>
            <a:r>
              <a:rPr lang="ru-RU" sz="1800" dirty="0"/>
              <a:t>-</a:t>
            </a:r>
            <a:r>
              <a:rPr lang="ru-RU" sz="1800" u="sng" dirty="0"/>
              <a:t>учебный предмет</a:t>
            </a:r>
            <a:r>
              <a:rPr lang="ru-RU" sz="1800" dirty="0"/>
              <a:t> - единица (компонент) содержания образования, отражающий предмет соответствующей науки, а также дидактические особенности изучаемого материала и возможности его усвоения учащимися разного возраста и уровня подготовки;</a:t>
            </a:r>
          </a:p>
          <a:p>
            <a:r>
              <a:rPr lang="ru-RU" sz="1800" dirty="0"/>
              <a:t>-</a:t>
            </a:r>
            <a:r>
              <a:rPr lang="ru-RU" sz="1800" u="sng" dirty="0"/>
              <a:t>учебный курс</a:t>
            </a:r>
            <a:r>
              <a:rPr lang="ru-RU" sz="1800" dirty="0"/>
              <a:t> –целостная, логически завершенная часть содержания образования, расширяющая освоение относительно </a:t>
            </a:r>
            <a:r>
              <a:rPr lang="ru-RU" sz="1800" dirty="0" smtClean="0"/>
              <a:t>самостоятельного тематического </a:t>
            </a:r>
            <a:r>
              <a:rPr lang="ru-RU" sz="1800" dirty="0"/>
              <a:t>блока учебного предмета и углубляющая материал предметных областей, и (или) в пределах которой осуществляется;</a:t>
            </a:r>
          </a:p>
          <a:p>
            <a:r>
              <a:rPr lang="ru-RU" sz="1800" dirty="0"/>
              <a:t>-</a:t>
            </a:r>
            <a:r>
              <a:rPr lang="ru-RU" sz="1800" u="sng" dirty="0"/>
              <a:t>учебный модуль</a:t>
            </a:r>
            <a:r>
              <a:rPr lang="ru-RU" sz="1800" dirty="0"/>
              <a:t> - часть содержания образования, в пределах которой осуществляется освоение относительно самостоятельного тематического блока учебного предмета или учебного курса либо нескольких взаимосвязанных разделов;</a:t>
            </a:r>
          </a:p>
          <a:p>
            <a:r>
              <a:rPr lang="ru-RU" sz="1800" dirty="0"/>
              <a:t>-</a:t>
            </a:r>
            <a:r>
              <a:rPr lang="ru-RU" sz="1800" u="sng" dirty="0"/>
              <a:t>оценочные средства</a:t>
            </a:r>
            <a:r>
              <a:rPr lang="ru-RU" sz="1800" dirty="0"/>
              <a:t> – методы оценки и соответствующие им контрольно-измерительные материалы.</a:t>
            </a: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474251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6307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Функции рабочей программы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8064" y="1414604"/>
            <a:ext cx="10981852" cy="258702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-</a:t>
            </a:r>
            <a:r>
              <a:rPr lang="ru-RU" b="1" dirty="0">
                <a:solidFill>
                  <a:schemeClr val="bg1"/>
                </a:solidFill>
              </a:rPr>
              <a:t>обеспечение реализации в полном объеме образовательной программы в соответствии с календарным учебным графиком;</a:t>
            </a:r>
          </a:p>
          <a:p>
            <a:r>
              <a:rPr lang="ru-RU" b="1" dirty="0">
                <a:solidFill>
                  <a:schemeClr val="bg1"/>
                </a:solidFill>
              </a:rPr>
              <a:t>-обеспечение преемственности содержания между годами обучения и уровнями образования.</a:t>
            </a:r>
          </a:p>
          <a:p>
            <a:r>
              <a:rPr lang="ru-RU" b="1" dirty="0">
                <a:solidFill>
                  <a:schemeClr val="bg1"/>
                </a:solidFill>
              </a:rPr>
              <a:t>-создание условий для системно-</a:t>
            </a:r>
            <a:r>
              <a:rPr lang="ru-RU" b="1" dirty="0" err="1">
                <a:solidFill>
                  <a:schemeClr val="bg1"/>
                </a:solidFill>
              </a:rPr>
              <a:t>деятельностного</a:t>
            </a:r>
            <a:r>
              <a:rPr lang="ru-RU" b="1" dirty="0">
                <a:solidFill>
                  <a:schemeClr val="bg1"/>
                </a:solidFill>
              </a:rPr>
              <a:t> подхода к обучению;</a:t>
            </a:r>
          </a:p>
          <a:p>
            <a:r>
              <a:rPr lang="ru-RU" b="1" dirty="0">
                <a:solidFill>
                  <a:schemeClr val="bg1"/>
                </a:solidFill>
              </a:rPr>
              <a:t>-обеспечение достижений планируемых результатов каждым учащимся.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88064" y="4481062"/>
            <a:ext cx="10981852" cy="12003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R="142875" algn="just">
              <a:tabLst>
                <a:tab pos="228600" algn="l"/>
                <a:tab pos="859790" algn="l"/>
              </a:tabLst>
            </a:pPr>
            <a:r>
              <a:rPr lang="ru-RU" sz="2400" b="1" dirty="0">
                <a:ea typeface="Times New Roman" panose="02020603050405020304" pitchFamily="18" charset="0"/>
              </a:rPr>
              <a:t>Структура</a:t>
            </a:r>
            <a:r>
              <a:rPr lang="ru-RU" sz="2400" b="1" spc="5" dirty="0">
                <a:ea typeface="Times New Roman" panose="02020603050405020304" pitchFamily="18" charset="0"/>
              </a:rPr>
              <a:t> </a:t>
            </a:r>
            <a:r>
              <a:rPr lang="ru-RU" sz="2400" b="1" dirty="0">
                <a:ea typeface="Times New Roman" panose="02020603050405020304" pitchFamily="18" charset="0"/>
              </a:rPr>
              <a:t>Федеральных</a:t>
            </a:r>
            <a:r>
              <a:rPr lang="ru-RU" sz="2400" b="1" spc="5" dirty="0">
                <a:ea typeface="Times New Roman" panose="02020603050405020304" pitchFamily="18" charset="0"/>
              </a:rPr>
              <a:t> </a:t>
            </a:r>
            <a:r>
              <a:rPr lang="ru-RU" sz="2400" b="1" dirty="0">
                <a:ea typeface="Times New Roman" panose="02020603050405020304" pitchFamily="18" charset="0"/>
              </a:rPr>
              <a:t>рабочих</a:t>
            </a:r>
            <a:r>
              <a:rPr lang="ru-RU" sz="2400" b="1" spc="5" dirty="0">
                <a:ea typeface="Times New Roman" panose="02020603050405020304" pitchFamily="18" charset="0"/>
              </a:rPr>
              <a:t> </a:t>
            </a:r>
            <a:r>
              <a:rPr lang="ru-RU" sz="2400" b="1" dirty="0">
                <a:ea typeface="Times New Roman" panose="02020603050405020304" pitchFamily="18" charset="0"/>
              </a:rPr>
              <a:t>программ</a:t>
            </a:r>
            <a:r>
              <a:rPr lang="ru-RU" sz="2400" b="1" spc="5" dirty="0">
                <a:ea typeface="Times New Roman" panose="02020603050405020304" pitchFamily="18" charset="0"/>
              </a:rPr>
              <a:t> </a:t>
            </a:r>
            <a:r>
              <a:rPr lang="ru-RU" sz="2400" b="1" dirty="0">
                <a:ea typeface="Times New Roman" panose="02020603050405020304" pitchFamily="18" charset="0"/>
              </a:rPr>
              <a:t>служит</a:t>
            </a:r>
            <a:r>
              <a:rPr lang="ru-RU" sz="2400" b="1" spc="5" dirty="0">
                <a:ea typeface="Times New Roman" panose="02020603050405020304" pitchFamily="18" charset="0"/>
              </a:rPr>
              <a:t> </a:t>
            </a:r>
            <a:r>
              <a:rPr lang="ru-RU" sz="2400" b="1" dirty="0">
                <a:ea typeface="Times New Roman" panose="02020603050405020304" pitchFamily="18" charset="0"/>
              </a:rPr>
              <a:t>основой</a:t>
            </a:r>
            <a:r>
              <a:rPr lang="ru-RU" sz="2400" b="1" spc="5" dirty="0">
                <a:ea typeface="Times New Roman" panose="02020603050405020304" pitchFamily="18" charset="0"/>
              </a:rPr>
              <a:t> </a:t>
            </a:r>
            <a:r>
              <a:rPr lang="ru-RU" sz="2400" b="1" dirty="0">
                <a:ea typeface="Times New Roman" panose="02020603050405020304" pitchFamily="18" charset="0"/>
              </a:rPr>
              <a:t>для</a:t>
            </a:r>
            <a:r>
              <a:rPr lang="ru-RU" sz="2400" b="1" spc="5" dirty="0">
                <a:ea typeface="Times New Roman" panose="02020603050405020304" pitchFamily="18" charset="0"/>
              </a:rPr>
              <a:t> </a:t>
            </a:r>
            <a:r>
              <a:rPr lang="ru-RU" sz="2400" b="1" dirty="0">
                <a:ea typeface="Times New Roman" panose="02020603050405020304" pitchFamily="18" charset="0"/>
              </a:rPr>
              <a:t>разработки</a:t>
            </a:r>
            <a:r>
              <a:rPr lang="ru-RU" sz="2400" b="1" spc="5" dirty="0">
                <a:ea typeface="Times New Roman" panose="02020603050405020304" pitchFamily="18" charset="0"/>
              </a:rPr>
              <a:t> </a:t>
            </a:r>
            <a:r>
              <a:rPr lang="ru-RU" sz="2400" b="1" dirty="0">
                <a:ea typeface="Times New Roman" panose="02020603050405020304" pitchFamily="18" charset="0"/>
              </a:rPr>
              <a:t>рабочих программ по другим учебным предметам</a:t>
            </a:r>
            <a:r>
              <a:rPr lang="ru-RU" sz="2400" b="1" spc="5" dirty="0">
                <a:ea typeface="Times New Roman" panose="02020603050405020304" pitchFamily="18" charset="0"/>
              </a:rPr>
              <a:t> </a:t>
            </a:r>
            <a:r>
              <a:rPr lang="ru-RU" sz="2400" b="1" dirty="0">
                <a:ea typeface="Times New Roman" panose="02020603050405020304" pitchFamily="18" charset="0"/>
              </a:rPr>
              <a:t>ООП НОО,</a:t>
            </a:r>
            <a:r>
              <a:rPr lang="ru-RU" sz="2400" b="1" spc="5" dirty="0">
                <a:ea typeface="Times New Roman" panose="02020603050405020304" pitchFamily="18" charset="0"/>
              </a:rPr>
              <a:t> </a:t>
            </a:r>
            <a:r>
              <a:rPr lang="ru-RU" sz="2400" b="1" dirty="0">
                <a:ea typeface="Times New Roman" panose="02020603050405020304" pitchFamily="18" charset="0"/>
              </a:rPr>
              <a:t>ООП</a:t>
            </a:r>
            <a:r>
              <a:rPr lang="ru-RU" sz="2400" b="1" spc="-15" dirty="0">
                <a:ea typeface="Times New Roman" panose="02020603050405020304" pitchFamily="18" charset="0"/>
              </a:rPr>
              <a:t> </a:t>
            </a:r>
            <a:r>
              <a:rPr lang="ru-RU" sz="2400" b="1" dirty="0">
                <a:ea typeface="Times New Roman" panose="02020603050405020304" pitchFamily="18" charset="0"/>
              </a:rPr>
              <a:t>ООО,</a:t>
            </a:r>
            <a:r>
              <a:rPr lang="ru-RU" sz="2400" b="1" spc="-5" dirty="0">
                <a:ea typeface="Times New Roman" panose="02020603050405020304" pitchFamily="18" charset="0"/>
              </a:rPr>
              <a:t> </a:t>
            </a:r>
            <a:r>
              <a:rPr lang="ru-RU" sz="2400" b="1" dirty="0">
                <a:ea typeface="Times New Roman" panose="02020603050405020304" pitchFamily="18" charset="0"/>
              </a:rPr>
              <a:t>ООП</a:t>
            </a:r>
            <a:r>
              <a:rPr lang="ru-RU" sz="2400" b="1" spc="-10" dirty="0">
                <a:ea typeface="Times New Roman" panose="02020603050405020304" pitchFamily="18" charset="0"/>
              </a:rPr>
              <a:t> </a:t>
            </a:r>
            <a:r>
              <a:rPr lang="ru-RU" sz="2400" b="1" dirty="0">
                <a:ea typeface="Times New Roman" panose="02020603050405020304" pitchFamily="18" charset="0"/>
              </a:rPr>
              <a:t>СОО.</a:t>
            </a:r>
            <a:endParaRPr lang="ru-RU" b="1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03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Структура рабочей программы </a:t>
            </a:r>
            <a:r>
              <a:rPr lang="ru-RU" dirty="0"/>
              <a:t>МАОУ «СОШ №1»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3865" y="2057400"/>
            <a:ext cx="10465805" cy="40386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r>
              <a:rPr lang="ru-RU" dirty="0"/>
              <a:t>1) Пояснительная записка; </a:t>
            </a:r>
          </a:p>
          <a:p>
            <a:r>
              <a:rPr lang="ru-RU" dirty="0"/>
              <a:t>2) Планируемые результаты освоения программы; </a:t>
            </a:r>
          </a:p>
          <a:p>
            <a:r>
              <a:rPr lang="ru-RU" dirty="0" smtClean="0"/>
              <a:t>3) Содержание </a:t>
            </a:r>
            <a:r>
              <a:rPr lang="ru-RU" dirty="0"/>
              <a:t>обучения;</a:t>
            </a:r>
          </a:p>
          <a:p>
            <a:r>
              <a:rPr lang="ru-RU" dirty="0"/>
              <a:t>4) Приложения к рабочей программе:</a:t>
            </a:r>
          </a:p>
          <a:p>
            <a:r>
              <a:rPr lang="ru-RU" dirty="0"/>
              <a:t>-УМК учебного предмета для педагога;</a:t>
            </a:r>
          </a:p>
          <a:p>
            <a:r>
              <a:rPr lang="ru-RU" dirty="0"/>
              <a:t>-УМК учебного предмета для учащихся;</a:t>
            </a:r>
          </a:p>
          <a:p>
            <a:r>
              <a:rPr lang="ru-RU" dirty="0"/>
              <a:t>-тематическое планирование с указанием количества часов, отводимых на освоение каждой темы;</a:t>
            </a:r>
          </a:p>
          <a:p>
            <a:r>
              <a:rPr lang="ru-RU" dirty="0"/>
              <a:t>-поурочное планирование;</a:t>
            </a:r>
          </a:p>
          <a:p>
            <a:r>
              <a:rPr lang="ru-RU" dirty="0"/>
              <a:t>- оценочные материалы;</a:t>
            </a:r>
          </a:p>
          <a:p>
            <a:r>
              <a:rPr lang="ru-RU" dirty="0"/>
              <a:t>-мероприятия, направленные на решения задач воспитания.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265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2926242"/>
              </p:ext>
            </p:extLst>
          </p:nvPr>
        </p:nvGraphicFramePr>
        <p:xfrm>
          <a:off x="470780" y="289711"/>
          <a:ext cx="11208189" cy="624522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765426">
                  <a:extLst>
                    <a:ext uri="{9D8B030D-6E8A-4147-A177-3AD203B41FA5}">
                      <a16:colId xmlns:a16="http://schemas.microsoft.com/office/drawing/2014/main" val="3576673280"/>
                    </a:ext>
                  </a:extLst>
                </a:gridCol>
                <a:gridCol w="9442763">
                  <a:extLst>
                    <a:ext uri="{9D8B030D-6E8A-4147-A177-3AD203B41FA5}">
                      <a16:colId xmlns:a16="http://schemas.microsoft.com/office/drawing/2014/main" val="3960104175"/>
                    </a:ext>
                  </a:extLst>
                </a:gridCol>
              </a:tblGrid>
              <a:tr h="466385">
                <a:tc>
                  <a:txBody>
                    <a:bodyPr/>
                    <a:lstStyle/>
                    <a:p>
                      <a:pPr marL="354330" marR="52705" indent="-287020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n-lt"/>
                        </a:rPr>
                        <a:t>Наименование</a:t>
                      </a:r>
                      <a:r>
                        <a:rPr lang="ru-RU" sz="1600" spc="-335">
                          <a:effectLst/>
                          <a:latin typeface="+mn-lt"/>
                        </a:rPr>
                        <a:t> </a:t>
                      </a:r>
                      <a:r>
                        <a:rPr lang="ru-RU" sz="1600">
                          <a:effectLst/>
                          <a:latin typeface="+mn-lt"/>
                        </a:rPr>
                        <a:t>раздела</a:t>
                      </a:r>
                      <a:endParaRPr lang="ru-RU" sz="1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37970" marR="1534160" algn="ctr">
                        <a:spcBef>
                          <a:spcPts val="79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n-lt"/>
                        </a:rPr>
                        <a:t>Содержание</a:t>
                      </a:r>
                      <a:r>
                        <a:rPr lang="ru-RU" sz="1600" spc="-20">
                          <a:effectLst/>
                          <a:latin typeface="+mn-lt"/>
                        </a:rPr>
                        <a:t> </a:t>
                      </a:r>
                      <a:r>
                        <a:rPr lang="ru-RU" sz="1600">
                          <a:effectLst/>
                          <a:latin typeface="+mn-lt"/>
                        </a:rPr>
                        <a:t>раздела</a:t>
                      </a:r>
                      <a:endParaRPr lang="ru-RU" sz="16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155181764"/>
                  </a:ext>
                </a:extLst>
              </a:tr>
              <a:tr h="1165963">
                <a:tc>
                  <a:txBody>
                    <a:bodyPr/>
                    <a:lstStyle/>
                    <a:p>
                      <a:pPr marL="67945" marR="91440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Пояснительная</a:t>
                      </a:r>
                      <a:r>
                        <a:rPr lang="ru-RU" sz="1600" spc="-335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600" dirty="0">
                          <a:effectLst/>
                          <a:latin typeface="+mn-lt"/>
                        </a:rPr>
                        <a:t>записка</a:t>
                      </a:r>
                      <a:endParaRPr lang="ru-RU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2900" marR="62230" lvl="0" indent="-342900" algn="just">
                        <a:spcAft>
                          <a:spcPts val="0"/>
                        </a:spcAft>
                        <a:buSzPts val="1400"/>
                        <a:buFont typeface="Symbol" panose="05050102010706020507" pitchFamily="18" charset="2"/>
                        <a:buChar char=""/>
                        <a:tabLst>
                          <a:tab pos="295910" algn="l"/>
                        </a:tabLs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цели</a:t>
                      </a:r>
                      <a:r>
                        <a:rPr lang="ru-RU" sz="1600" b="0" spc="5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и</a:t>
                      </a:r>
                      <a:r>
                        <a:rPr lang="ru-RU" sz="1600" b="0" spc="5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задачи</a:t>
                      </a:r>
                      <a:r>
                        <a:rPr lang="ru-RU" sz="1600" b="0" spc="5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изучения</a:t>
                      </a:r>
                      <a:r>
                        <a:rPr lang="ru-RU" sz="1600" b="0" spc="5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учебного</a:t>
                      </a:r>
                      <a:r>
                        <a:rPr lang="ru-RU" sz="1600" b="0" spc="5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предмета,</a:t>
                      </a:r>
                      <a:r>
                        <a:rPr lang="ru-RU" sz="1600" b="0" spc="5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курса,</a:t>
                      </a:r>
                      <a:r>
                        <a:rPr lang="ru-RU" sz="1600" b="0" spc="-335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модуля;</a:t>
                      </a:r>
                    </a:p>
                    <a:p>
                      <a:pPr marL="342900" marR="64770" lvl="0" indent="-342900" algn="just">
                        <a:spcAft>
                          <a:spcPts val="0"/>
                        </a:spcAft>
                        <a:buSzPts val="1400"/>
                        <a:buFont typeface="Symbol" panose="05050102010706020507" pitchFamily="18" charset="2"/>
                        <a:buChar char=""/>
                        <a:tabLst>
                          <a:tab pos="295910" algn="l"/>
                        </a:tabLs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характеристика</a:t>
                      </a:r>
                      <a:r>
                        <a:rPr lang="ru-RU" sz="1600" b="0" spc="5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психологических</a:t>
                      </a:r>
                      <a:r>
                        <a:rPr lang="ru-RU" sz="1600" b="0" spc="5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предпосылок</a:t>
                      </a:r>
                      <a:r>
                        <a:rPr lang="ru-RU" sz="1600" b="0" spc="5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к</a:t>
                      </a:r>
                      <a:r>
                        <a:rPr lang="ru-RU" sz="1600" b="0" spc="5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его</a:t>
                      </a:r>
                      <a:r>
                        <a:rPr lang="ru-RU" sz="1600" b="0" spc="-335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изучению</a:t>
                      </a:r>
                      <a:r>
                        <a:rPr lang="ru-RU" sz="1600" b="0" spc="-1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учащимися;</a:t>
                      </a:r>
                    </a:p>
                    <a:p>
                      <a:pPr marL="342900" marR="63500" lvl="0" indent="-342900" algn="just">
                        <a:spcAft>
                          <a:spcPts val="0"/>
                        </a:spcAft>
                        <a:buSzPts val="1400"/>
                        <a:buFont typeface="Symbol" panose="05050102010706020507" pitchFamily="18" charset="2"/>
                        <a:buChar char=""/>
                        <a:tabLst>
                          <a:tab pos="295910" algn="l"/>
                        </a:tabLs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подходы</a:t>
                      </a:r>
                      <a:r>
                        <a:rPr lang="ru-RU" sz="1600" b="0" spc="5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к</a:t>
                      </a:r>
                      <a:r>
                        <a:rPr lang="ru-RU" sz="1600" b="0" spc="5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отбору</a:t>
                      </a:r>
                      <a:r>
                        <a:rPr lang="ru-RU" sz="1600" b="0" spc="5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содержания,</a:t>
                      </a:r>
                      <a:r>
                        <a:rPr lang="ru-RU" sz="1600" b="0" spc="5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к</a:t>
                      </a:r>
                      <a:r>
                        <a:rPr lang="ru-RU" sz="1600" b="0" spc="5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определению</a:t>
                      </a:r>
                      <a:r>
                        <a:rPr lang="ru-RU" sz="1600" b="0" spc="5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планируемых</a:t>
                      </a:r>
                      <a:r>
                        <a:rPr lang="ru-RU" sz="1600" b="0" spc="5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результатов</a:t>
                      </a:r>
                      <a:r>
                        <a:rPr lang="ru-RU" sz="1600" b="0" spc="5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и</a:t>
                      </a:r>
                      <a:r>
                        <a:rPr lang="ru-RU" sz="1600" b="0" spc="5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к</a:t>
                      </a:r>
                      <a:r>
                        <a:rPr lang="ru-RU" sz="1600" b="0" spc="5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структуре</a:t>
                      </a:r>
                      <a:r>
                        <a:rPr lang="ru-RU" sz="1600" b="0" spc="5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тематического</a:t>
                      </a:r>
                      <a:r>
                        <a:rPr lang="ru-RU" sz="1600" b="0" spc="5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планирования;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SzPts val="1400"/>
                        <a:buFont typeface="Symbol" panose="05050102010706020507" pitchFamily="18" charset="2"/>
                        <a:buChar char=""/>
                        <a:tabLst>
                          <a:tab pos="295910" algn="l"/>
                        </a:tabLs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место</a:t>
                      </a:r>
                      <a:r>
                        <a:rPr lang="ru-RU" sz="1600" b="0" spc="-5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учебного предмета</a:t>
                      </a:r>
                      <a:r>
                        <a:rPr lang="ru-RU" sz="1600" b="0" spc="-1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в</a:t>
                      </a:r>
                      <a:r>
                        <a:rPr lang="ru-RU" sz="1600" b="0" spc="-15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учебном</a:t>
                      </a:r>
                      <a:r>
                        <a:rPr lang="ru-RU" sz="1600" b="0" spc="-1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6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плане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Symbol" panose="05050102010706020507" pitchFamily="18" charset="2"/>
                        <a:cs typeface="Symbol" panose="05050102010706020507" pitchFamily="18" charset="2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582764109"/>
                  </a:ext>
                </a:extLst>
              </a:tr>
              <a:tr h="932771">
                <a:tc>
                  <a:txBody>
                    <a:bodyPr/>
                    <a:lstStyle/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Планируемые</a:t>
                      </a:r>
                    </a:p>
                    <a:p>
                      <a:pPr marL="67945" marR="383540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результаты</a:t>
                      </a:r>
                      <a:r>
                        <a:rPr lang="ru-RU" sz="1600" spc="-335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освоения</a:t>
                      </a:r>
                      <a:r>
                        <a:rPr lang="ru-RU" sz="1600" spc="5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программы</a:t>
                      </a:r>
                      <a:endParaRPr lang="ru-RU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2900" marR="60325" lvl="0" indent="-342900">
                        <a:spcBef>
                          <a:spcPts val="30"/>
                        </a:spcBef>
                        <a:spcAft>
                          <a:spcPts val="0"/>
                        </a:spcAft>
                        <a:buSzPts val="1400"/>
                        <a:buFont typeface="Symbol" panose="05050102010706020507" pitchFamily="18" charset="2"/>
                        <a:buChar char=""/>
                        <a:tabLst>
                          <a:tab pos="295910" algn="l"/>
                          <a:tab pos="1420495" algn="l"/>
                          <a:tab pos="1771015" algn="l"/>
                          <a:tab pos="3021330" algn="l"/>
                          <a:tab pos="4585970" algn="l"/>
                        </a:tabLs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требования к личностным, </a:t>
                      </a:r>
                      <a:r>
                        <a:rPr lang="ru-RU" sz="1600" b="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метапредметным</a:t>
                      </a: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 </a:t>
                      </a:r>
                      <a:r>
                        <a:rPr lang="ru-RU" sz="1600" b="0" spc="-2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и </a:t>
                      </a:r>
                      <a:r>
                        <a:rPr lang="ru-RU" sz="1600" b="0" spc="-335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 </a:t>
                      </a: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предметным</a:t>
                      </a:r>
                      <a:r>
                        <a:rPr lang="ru-RU" sz="1600" b="0" spc="-5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 </a:t>
                      </a: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результатам за</a:t>
                      </a:r>
                      <a:r>
                        <a:rPr lang="ru-RU" sz="1600" b="0" spc="-5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 </a:t>
                      </a: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весь</a:t>
                      </a:r>
                      <a:r>
                        <a:rPr lang="ru-RU" sz="1600" b="0" spc="-1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 </a:t>
                      </a: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период обучения;</a:t>
                      </a:r>
                    </a:p>
                    <a:p>
                      <a:pPr marL="342900" marR="64770" lvl="0" indent="-342900">
                        <a:spcBef>
                          <a:spcPts val="30"/>
                        </a:spcBef>
                        <a:spcAft>
                          <a:spcPts val="0"/>
                        </a:spcAft>
                        <a:buSzPts val="1400"/>
                        <a:buFont typeface="Symbol" panose="05050102010706020507" pitchFamily="18" charset="2"/>
                        <a:buChar char=""/>
                        <a:tabLst>
                          <a:tab pos="295910" algn="l"/>
                          <a:tab pos="1365885" algn="l"/>
                          <a:tab pos="2424430" algn="l"/>
                          <a:tab pos="3371850" algn="l"/>
                          <a:tab pos="3675380" algn="l"/>
                          <a:tab pos="4424680" algn="l"/>
                        </a:tabLs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предметные достижения учащегося за каждый </a:t>
                      </a:r>
                      <a:r>
                        <a:rPr lang="ru-RU" sz="1600" b="0" spc="-1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год </a:t>
                      </a:r>
                      <a:r>
                        <a:rPr lang="ru-RU" sz="1600" b="0" spc="-335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 </a:t>
                      </a:r>
                      <a:r>
                        <a:rPr lang="ru-RU" sz="16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обучения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Symbol" panose="05050102010706020507" pitchFamily="18" charset="2"/>
                        <a:cs typeface="Symbol" panose="05050102010706020507" pitchFamily="18" charset="2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855011335"/>
                  </a:ext>
                </a:extLst>
              </a:tr>
              <a:tr h="967402">
                <a:tc>
                  <a:txBody>
                    <a:bodyPr/>
                    <a:lstStyle/>
                    <a:p>
                      <a:pPr marL="67945" marR="304800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</a:t>
                      </a:r>
                      <a:r>
                        <a:rPr lang="ru-RU" sz="1600" b="1" spc="-33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spc="-335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ru-RU" sz="1600" b="1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обучения</a:t>
                      </a:r>
                      <a:endParaRPr lang="ru-RU" sz="16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2900" marR="62865" lvl="0" indent="-342900" algn="just">
                        <a:spcAft>
                          <a:spcPts val="0"/>
                        </a:spcAft>
                        <a:buSzPts val="1400"/>
                        <a:buFont typeface="Symbol" panose="05050102010706020507" pitchFamily="18" charset="2"/>
                        <a:buChar char=""/>
                        <a:tabLst>
                          <a:tab pos="295910" algn="l"/>
                        </a:tabLs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содержательные</a:t>
                      </a:r>
                      <a:r>
                        <a:rPr lang="ru-RU" sz="1600" b="0" spc="5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 </a:t>
                      </a: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линии,</a:t>
                      </a:r>
                      <a:r>
                        <a:rPr lang="ru-RU" sz="1600" b="0" spc="5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 </a:t>
                      </a: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которые</a:t>
                      </a:r>
                      <a:r>
                        <a:rPr lang="ru-RU" sz="1600" b="0" spc="5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 </a:t>
                      </a: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предлагаются</a:t>
                      </a:r>
                      <a:r>
                        <a:rPr lang="ru-RU" sz="1600" b="0" spc="5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 </a:t>
                      </a: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для</a:t>
                      </a:r>
                      <a:r>
                        <a:rPr lang="ru-RU" sz="1600" b="0" spc="5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 </a:t>
                      </a: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обязательного</a:t>
                      </a:r>
                      <a:r>
                        <a:rPr lang="ru-RU" sz="1600" b="0" spc="5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 </a:t>
                      </a: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изучения</a:t>
                      </a:r>
                      <a:r>
                        <a:rPr lang="ru-RU" sz="1600" b="0" spc="5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 </a:t>
                      </a: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в</a:t>
                      </a:r>
                      <a:r>
                        <a:rPr lang="ru-RU" sz="1600" b="0" spc="5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 </a:t>
                      </a: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каждом</a:t>
                      </a:r>
                      <a:r>
                        <a:rPr lang="ru-RU" sz="1600" b="0" spc="5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 </a:t>
                      </a:r>
                      <a:r>
                        <a:rPr lang="ru-RU" sz="16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классе.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Symbol" panose="05050102010706020507" pitchFamily="18" charset="2"/>
                        <a:cs typeface="Symbol" panose="05050102010706020507" pitchFamily="18" charset="2"/>
                      </a:endParaRPr>
                    </a:p>
                    <a:p>
                      <a:pPr marL="342900" marR="61595" lvl="0" indent="-342900" algn="just">
                        <a:spcAft>
                          <a:spcPts val="0"/>
                        </a:spcAft>
                        <a:buSzPts val="1400"/>
                        <a:buFont typeface="Symbol" panose="05050102010706020507" pitchFamily="18" charset="2"/>
                        <a:buChar char=""/>
                        <a:tabLst>
                          <a:tab pos="295910" algn="l"/>
                        </a:tabLs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содержание</a:t>
                      </a:r>
                      <a:r>
                        <a:rPr lang="ru-RU" sz="1600" b="0" spc="5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 </a:t>
                      </a: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обучения</a:t>
                      </a:r>
                      <a:r>
                        <a:rPr lang="ru-RU" sz="1600" b="0" spc="5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 </a:t>
                      </a: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с</a:t>
                      </a:r>
                      <a:r>
                        <a:rPr lang="ru-RU" sz="1600" b="0" spc="5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 </a:t>
                      </a: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перечнем</a:t>
                      </a:r>
                      <a:r>
                        <a:rPr lang="ru-RU" sz="1600" b="0" spc="5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 </a:t>
                      </a: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универсальных</a:t>
                      </a:r>
                      <a:r>
                        <a:rPr lang="ru-RU" sz="1600" b="0" spc="5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 </a:t>
                      </a: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учебных действий - познавательных, коммуникативных и</a:t>
                      </a:r>
                      <a:r>
                        <a:rPr lang="ru-RU" sz="1600" b="0" spc="5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 </a:t>
                      </a: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регулятивных,</a:t>
                      </a:r>
                      <a:r>
                        <a:rPr lang="ru-RU" sz="1600" b="0" spc="95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 </a:t>
                      </a: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которые</a:t>
                      </a:r>
                      <a:r>
                        <a:rPr lang="ru-RU" sz="1600" b="0" spc="9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 </a:t>
                      </a: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возможно</a:t>
                      </a:r>
                      <a:r>
                        <a:rPr lang="ru-RU" sz="1600" b="0" spc="105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 </a:t>
                      </a: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формировать</a:t>
                      </a:r>
                      <a:r>
                        <a:rPr lang="ru-RU" sz="1600" b="0" spc="1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 </a:t>
                      </a:r>
                      <a:r>
                        <a:rPr lang="ru-RU" sz="16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средствами </a:t>
                      </a:r>
                      <a:r>
                        <a:rPr lang="ru-RU" sz="16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учебного</a:t>
                      </a:r>
                      <a:r>
                        <a:rPr lang="ru-RU" sz="1600" b="0" spc="5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предмета</a:t>
                      </a:r>
                      <a:r>
                        <a:rPr lang="ru-RU" sz="1600" b="0" spc="5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ru-RU" sz="1600" b="0" spc="5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учетом</a:t>
                      </a:r>
                      <a:r>
                        <a:rPr lang="ru-RU" sz="1600" b="0" spc="5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возрастных</a:t>
                      </a:r>
                      <a:r>
                        <a:rPr lang="ru-RU" sz="1600" b="0" spc="5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особенностей</a:t>
                      </a:r>
                      <a:r>
                        <a:rPr lang="ru-RU" sz="1600" b="0" spc="-335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учащихся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010669814"/>
                  </a:ext>
                </a:extLst>
              </a:tr>
              <a:tr h="2587621">
                <a:tc>
                  <a:txBody>
                    <a:bodyPr/>
                    <a:lstStyle/>
                    <a:p>
                      <a:pPr marL="67945" marR="304800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Приложения к рабочей программе</a:t>
                      </a:r>
                      <a:endParaRPr lang="ru-RU" sz="16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SzPts val="1400"/>
                        <a:buFont typeface="Symbol" panose="05050102010706020507" pitchFamily="18" charset="2"/>
                        <a:buChar char=""/>
                        <a:tabLst>
                          <a:tab pos="295910" algn="l"/>
                        </a:tabLs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УМК</a:t>
                      </a:r>
                      <a:r>
                        <a:rPr lang="ru-RU" sz="1600" b="0" spc="-15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 </a:t>
                      </a: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учебного</a:t>
                      </a:r>
                      <a:r>
                        <a:rPr lang="ru-RU" sz="1600" b="0" spc="-5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 </a:t>
                      </a: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предмета,</a:t>
                      </a:r>
                      <a:r>
                        <a:rPr lang="ru-RU" sz="1600" b="0" spc="-2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 </a:t>
                      </a: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курса,</a:t>
                      </a:r>
                      <a:r>
                        <a:rPr lang="ru-RU" sz="1600" b="0" spc="-15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 </a:t>
                      </a: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модуля</a:t>
                      </a:r>
                      <a:r>
                        <a:rPr lang="ru-RU" sz="1600" b="0" spc="-1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 </a:t>
                      </a: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для</a:t>
                      </a:r>
                      <a:r>
                        <a:rPr lang="ru-RU" sz="1600" b="0" spc="-1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 </a:t>
                      </a: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педагога;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SzPts val="1400"/>
                        <a:buFont typeface="Symbol" panose="05050102010706020507" pitchFamily="18" charset="2"/>
                        <a:buChar char=""/>
                        <a:tabLst>
                          <a:tab pos="295910" algn="l"/>
                        </a:tabLs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УМК</a:t>
                      </a:r>
                      <a:r>
                        <a:rPr lang="ru-RU" sz="1600" b="0" spc="-1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 </a:t>
                      </a: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учебного</a:t>
                      </a:r>
                      <a:r>
                        <a:rPr lang="ru-RU" sz="1600" b="0" spc="-5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 </a:t>
                      </a: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предмета,</a:t>
                      </a:r>
                      <a:r>
                        <a:rPr lang="ru-RU" sz="1600" b="0" spc="-15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 </a:t>
                      </a: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курса,</a:t>
                      </a:r>
                      <a:r>
                        <a:rPr lang="ru-RU" sz="1600" b="0" spc="-15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 </a:t>
                      </a: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модуля</a:t>
                      </a:r>
                      <a:r>
                        <a:rPr lang="ru-RU" sz="1600" b="0" spc="-5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 </a:t>
                      </a: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для</a:t>
                      </a:r>
                      <a:r>
                        <a:rPr lang="ru-RU" sz="1600" b="0" spc="-1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 </a:t>
                      </a: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учащихся;</a:t>
                      </a:r>
                    </a:p>
                    <a:p>
                      <a:pPr marL="342900" marR="59690" lvl="0" indent="-342900" algn="just">
                        <a:spcAft>
                          <a:spcPts val="0"/>
                        </a:spcAft>
                        <a:buSzPts val="1400"/>
                        <a:buFont typeface="Symbol" panose="05050102010706020507" pitchFamily="18" charset="2"/>
                        <a:buChar char=""/>
                        <a:tabLst>
                          <a:tab pos="295910" algn="l"/>
                        </a:tabLs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тематическое</a:t>
                      </a:r>
                      <a:r>
                        <a:rPr lang="ru-RU" sz="1600" b="0" spc="5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 </a:t>
                      </a: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планирование</a:t>
                      </a:r>
                      <a:r>
                        <a:rPr lang="ru-RU" sz="1600" b="0" spc="5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 </a:t>
                      </a: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с</a:t>
                      </a:r>
                      <a:r>
                        <a:rPr lang="ru-RU" sz="1600" b="0" spc="5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 </a:t>
                      </a: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указанием</a:t>
                      </a:r>
                      <a:r>
                        <a:rPr lang="ru-RU" sz="1600" b="0" spc="5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 </a:t>
                      </a: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наименования</a:t>
                      </a:r>
                      <a:r>
                        <a:rPr lang="ru-RU" sz="1600" b="0" spc="-335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 </a:t>
                      </a: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разделов</a:t>
                      </a:r>
                      <a:r>
                        <a:rPr lang="ru-RU" sz="1600" b="0" spc="5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 </a:t>
                      </a: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и</a:t>
                      </a:r>
                      <a:r>
                        <a:rPr lang="ru-RU" sz="1600" b="0" spc="5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 </a:t>
                      </a: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тем;</a:t>
                      </a:r>
                      <a:r>
                        <a:rPr lang="ru-RU" sz="1600" b="0" spc="5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 </a:t>
                      </a: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количества</a:t>
                      </a:r>
                      <a:r>
                        <a:rPr lang="ru-RU" sz="1600" b="0" spc="5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 </a:t>
                      </a:r>
                      <a:r>
                        <a:rPr lang="ru-RU" sz="16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часов</a:t>
                      </a: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,</a:t>
                      </a:r>
                      <a:r>
                        <a:rPr lang="ru-RU" sz="1600" b="0" spc="5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 </a:t>
                      </a: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отводимых</a:t>
                      </a:r>
                      <a:r>
                        <a:rPr lang="ru-RU" sz="1600" b="0" spc="5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 </a:t>
                      </a: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на</a:t>
                      </a:r>
                      <a:r>
                        <a:rPr lang="ru-RU" sz="1600" b="0" spc="5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 </a:t>
                      </a: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освоение</a:t>
                      </a:r>
                      <a:r>
                        <a:rPr lang="ru-RU" sz="1600" b="0" spc="5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 </a:t>
                      </a: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каждого</a:t>
                      </a:r>
                      <a:r>
                        <a:rPr lang="ru-RU" sz="1600" b="0" spc="5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 </a:t>
                      </a: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раздела</a:t>
                      </a:r>
                      <a:r>
                        <a:rPr lang="ru-RU" sz="1600" b="0" spc="5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 </a:t>
                      </a: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и</a:t>
                      </a:r>
                      <a:r>
                        <a:rPr lang="ru-RU" sz="1600" b="0" spc="5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 </a:t>
                      </a: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темы</a:t>
                      </a:r>
                      <a:r>
                        <a:rPr lang="ru-RU" sz="16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;</a:t>
                      </a:r>
                      <a:r>
                        <a:rPr lang="ru-RU" sz="1600" b="0" spc="5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 </a:t>
                      </a: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информация</a:t>
                      </a:r>
                      <a:r>
                        <a:rPr lang="ru-RU" sz="1600" b="0" spc="5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 </a:t>
                      </a: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об</a:t>
                      </a:r>
                      <a:r>
                        <a:rPr lang="ru-RU" sz="1600" b="0" spc="5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 </a:t>
                      </a: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электронных</a:t>
                      </a:r>
                      <a:r>
                        <a:rPr lang="ru-RU" sz="1600" b="0" spc="5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 </a:t>
                      </a: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учебно-методических</a:t>
                      </a:r>
                      <a:r>
                        <a:rPr lang="ru-RU" sz="1600" b="0" spc="-335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 </a:t>
                      </a: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материалах,</a:t>
                      </a:r>
                      <a:r>
                        <a:rPr lang="ru-RU" sz="1600" b="0" spc="-1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 </a:t>
                      </a: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которые можно</a:t>
                      </a:r>
                      <a:r>
                        <a:rPr lang="ru-RU" sz="1600" b="0" spc="-15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 </a:t>
                      </a: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использовать</a:t>
                      </a:r>
                      <a:r>
                        <a:rPr lang="ru-RU" sz="1600" b="0" spc="-1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 </a:t>
                      </a: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при</a:t>
                      </a:r>
                      <a:r>
                        <a:rPr lang="ru-RU" sz="1600" b="0" spc="-2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 </a:t>
                      </a: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изучении;</a:t>
                      </a:r>
                    </a:p>
                    <a:p>
                      <a:pPr marL="342900" marR="61595" lvl="0" indent="-342900" algn="just">
                        <a:spcAft>
                          <a:spcPts val="0"/>
                        </a:spcAft>
                        <a:buSzPts val="1400"/>
                        <a:buFont typeface="Symbol" panose="05050102010706020507" pitchFamily="18" charset="2"/>
                        <a:buChar char=""/>
                        <a:tabLst>
                          <a:tab pos="295910" algn="l"/>
                        </a:tabLs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описание практической части учебного предмета, курса,</a:t>
                      </a:r>
                      <a:r>
                        <a:rPr lang="ru-RU" sz="1600" b="0" spc="5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 </a:t>
                      </a: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модуля по каждому разделу (теме) с указанием количества</a:t>
                      </a:r>
                      <a:r>
                        <a:rPr lang="ru-RU" sz="1600" b="0" spc="5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 </a:t>
                      </a: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часов,</a:t>
                      </a:r>
                      <a:r>
                        <a:rPr lang="ru-RU" sz="1600" b="0" spc="5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 </a:t>
                      </a: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отводимых</a:t>
                      </a:r>
                      <a:r>
                        <a:rPr lang="ru-RU" sz="1600" b="0" spc="5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 </a:t>
                      </a: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на</a:t>
                      </a:r>
                      <a:r>
                        <a:rPr lang="ru-RU" sz="1600" b="0" spc="5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 </a:t>
                      </a: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работы</a:t>
                      </a:r>
                      <a:r>
                        <a:rPr lang="ru-RU" sz="1600" b="0" spc="5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 </a:t>
                      </a: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контрольного</a:t>
                      </a:r>
                      <a:r>
                        <a:rPr lang="ru-RU" sz="1600" b="0" spc="5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 </a:t>
                      </a:r>
                      <a:r>
                        <a:rPr lang="ru-RU" sz="16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характера;.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Symbol" panose="05050102010706020507" pitchFamily="18" charset="2"/>
                        <a:cs typeface="Symbol" panose="05050102010706020507" pitchFamily="18" charset="2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1400"/>
                        <a:buFont typeface="Symbol" panose="05050102010706020507" pitchFamily="18" charset="2"/>
                        <a:buChar char=""/>
                        <a:tabLst>
                          <a:tab pos="295910" algn="l"/>
                        </a:tabLs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поурочное</a:t>
                      </a:r>
                      <a:r>
                        <a:rPr lang="ru-RU" sz="1600" b="0" spc="-3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 </a:t>
                      </a: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планирование;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1400"/>
                        <a:buFont typeface="Symbol" panose="05050102010706020507" pitchFamily="18" charset="2"/>
                        <a:buChar char=""/>
                        <a:tabLst>
                          <a:tab pos="295910" algn="l"/>
                        </a:tabLs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оценочные материалы; </a:t>
                      </a:r>
                    </a:p>
                    <a:p>
                      <a:pPr marL="342900" marR="62865" lvl="0" indent="-342900">
                        <a:spcBef>
                          <a:spcPts val="35"/>
                        </a:spcBef>
                        <a:spcAft>
                          <a:spcPts val="0"/>
                        </a:spcAft>
                        <a:buSzPts val="1400"/>
                        <a:buFont typeface="Symbol" panose="05050102010706020507" pitchFamily="18" charset="2"/>
                        <a:buChar char=""/>
                        <a:tabLst>
                          <a:tab pos="295910" algn="l"/>
                          <a:tab pos="1584325" algn="l"/>
                          <a:tab pos="2921000" algn="l"/>
                          <a:tab pos="3355340" algn="l"/>
                          <a:tab pos="4272280" algn="l"/>
                        </a:tabLs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мероприятия, направленные на решения </a:t>
                      </a:r>
                      <a:r>
                        <a:rPr lang="ru-RU" sz="1600" b="0" spc="-1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задач</a:t>
                      </a:r>
                      <a:r>
                        <a:rPr lang="ru-RU" sz="1600" b="0" spc="-335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 </a:t>
                      </a:r>
                      <a:r>
                        <a:rPr lang="ru-RU" sz="16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воспитания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Symbol" panose="05050102010706020507" pitchFamily="18" charset="2"/>
                        <a:cs typeface="Symbol" panose="05050102010706020507" pitchFamily="18" charset="2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906003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432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4893" y="490210"/>
            <a:ext cx="9875520" cy="64883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Тематическое планирование</a:t>
            </a: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9475901"/>
              </p:ext>
            </p:extLst>
          </p:nvPr>
        </p:nvGraphicFramePr>
        <p:xfrm>
          <a:off x="742384" y="1267482"/>
          <a:ext cx="10909425" cy="5019756"/>
        </p:xfrm>
        <a:graphic>
          <a:graphicData uri="http://schemas.openxmlformats.org/drawingml/2006/table">
            <a:tbl>
              <a:tblPr firstRow="1" firstCol="1" bandRow="1">
                <a:tableStyleId>{3C2FFA5D-87B4-456A-9821-1D502468CF0F}</a:tableStyleId>
              </a:tblPr>
              <a:tblGrid>
                <a:gridCol w="927515">
                  <a:extLst>
                    <a:ext uri="{9D8B030D-6E8A-4147-A177-3AD203B41FA5}">
                      <a16:colId xmlns:a16="http://schemas.microsoft.com/office/drawing/2014/main" val="206068898"/>
                    </a:ext>
                  </a:extLst>
                </a:gridCol>
                <a:gridCol w="1943132">
                  <a:extLst>
                    <a:ext uri="{9D8B030D-6E8A-4147-A177-3AD203B41FA5}">
                      <a16:colId xmlns:a16="http://schemas.microsoft.com/office/drawing/2014/main" val="527815503"/>
                    </a:ext>
                  </a:extLst>
                </a:gridCol>
                <a:gridCol w="2085454">
                  <a:extLst>
                    <a:ext uri="{9D8B030D-6E8A-4147-A177-3AD203B41FA5}">
                      <a16:colId xmlns:a16="http://schemas.microsoft.com/office/drawing/2014/main" val="1740054728"/>
                    </a:ext>
                  </a:extLst>
                </a:gridCol>
                <a:gridCol w="2085454">
                  <a:extLst>
                    <a:ext uri="{9D8B030D-6E8A-4147-A177-3AD203B41FA5}">
                      <a16:colId xmlns:a16="http://schemas.microsoft.com/office/drawing/2014/main" val="3412114736"/>
                    </a:ext>
                  </a:extLst>
                </a:gridCol>
                <a:gridCol w="1649775">
                  <a:extLst>
                    <a:ext uri="{9D8B030D-6E8A-4147-A177-3AD203B41FA5}">
                      <a16:colId xmlns:a16="http://schemas.microsoft.com/office/drawing/2014/main" val="2997293943"/>
                    </a:ext>
                  </a:extLst>
                </a:gridCol>
                <a:gridCol w="2218095">
                  <a:extLst>
                    <a:ext uri="{9D8B030D-6E8A-4147-A177-3AD203B41FA5}">
                      <a16:colId xmlns:a16="http://schemas.microsoft.com/office/drawing/2014/main" val="2845349800"/>
                    </a:ext>
                  </a:extLst>
                </a:gridCol>
              </a:tblGrid>
              <a:tr h="251187">
                <a:tc rowSpan="2">
                  <a:txBody>
                    <a:bodyPr/>
                    <a:lstStyle/>
                    <a:p>
                      <a:pPr marL="85725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№ п/п </a:t>
                      </a:r>
                      <a:endParaRPr lang="ru-RU" sz="1800">
                        <a:effectLst/>
                        <a:latin typeface="+mn-lt"/>
                      </a:endParaRPr>
                    </a:p>
                    <a:p>
                      <a:pPr marL="85725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 </a:t>
                      </a:r>
                      <a:endParaRPr lang="ru-RU" sz="1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429" marR="58783" marT="272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85725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Наименование разделов и тем программы </a:t>
                      </a:r>
                      <a:endParaRPr lang="ru-RU" sz="1800">
                        <a:effectLst/>
                        <a:latin typeface="+mn-lt"/>
                      </a:endParaRPr>
                    </a:p>
                    <a:p>
                      <a:pPr marL="85725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 </a:t>
                      </a:r>
                      <a:endParaRPr lang="ru-RU" sz="1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429" marR="58783" marT="272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Количество часов</a:t>
                      </a:r>
                      <a:endParaRPr lang="ru-RU" sz="1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429" marR="58783" marT="272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85725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Электронные (цифровые) образовательные ресурсы </a:t>
                      </a:r>
                      <a:endParaRPr lang="ru-RU" sz="1800">
                        <a:effectLst/>
                        <a:latin typeface="+mn-lt"/>
                      </a:endParaRPr>
                    </a:p>
                    <a:p>
                      <a:pPr marL="85725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 </a:t>
                      </a:r>
                      <a:endParaRPr lang="ru-RU" sz="1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429" marR="58783" marT="272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8599749"/>
                  </a:ext>
                </a:extLst>
              </a:tr>
              <a:tr h="9071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5725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Всего </a:t>
                      </a:r>
                      <a:endParaRPr lang="ru-RU" sz="1800">
                        <a:effectLst/>
                        <a:latin typeface="+mn-lt"/>
                      </a:endParaRPr>
                    </a:p>
                    <a:p>
                      <a:pPr marL="85725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 </a:t>
                      </a:r>
                      <a:endParaRPr lang="ru-RU" sz="1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429" marR="58783" marT="272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Контрольные работы </a:t>
                      </a:r>
                      <a:endParaRPr lang="ru-RU" sz="1800">
                        <a:effectLst/>
                        <a:latin typeface="+mn-lt"/>
                      </a:endParaRPr>
                    </a:p>
                    <a:p>
                      <a:pPr marL="85725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 </a:t>
                      </a:r>
                      <a:endParaRPr lang="ru-RU" sz="1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429" marR="58783" marT="272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Практические работы </a:t>
                      </a:r>
                      <a:endParaRPr lang="ru-RU" sz="1800">
                        <a:effectLst/>
                        <a:latin typeface="+mn-lt"/>
                      </a:endParaRPr>
                    </a:p>
                    <a:p>
                      <a:pPr marL="85725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 </a:t>
                      </a:r>
                      <a:endParaRPr lang="ru-RU" sz="1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429" marR="58783" marT="272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4750720"/>
                  </a:ext>
                </a:extLst>
              </a:tr>
              <a:tr h="251187">
                <a:tc gridSpan="6">
                  <a:txBody>
                    <a:bodyPr/>
                    <a:lstStyle/>
                    <a:p>
                      <a:pPr marL="85725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Раздел 1. </a:t>
                      </a:r>
                      <a:endParaRPr lang="ru-RU" sz="1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429" marR="58783" marT="272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1397753"/>
                  </a:ext>
                </a:extLst>
              </a:tr>
              <a:tr h="2511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1.1</a:t>
                      </a:r>
                      <a:endParaRPr lang="ru-RU" sz="1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429" marR="58783" marT="272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 </a:t>
                      </a:r>
                      <a:endParaRPr lang="ru-RU" sz="1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429" marR="58783" marT="272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725"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 </a:t>
                      </a:r>
                      <a:endParaRPr lang="ru-RU" sz="1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429" marR="58783" marT="272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725"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 </a:t>
                      </a:r>
                      <a:endParaRPr lang="ru-RU" sz="1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429" marR="58783" marT="272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725"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 </a:t>
                      </a:r>
                      <a:endParaRPr lang="ru-RU" sz="1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429" marR="58783" marT="272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 </a:t>
                      </a:r>
                      <a:endParaRPr lang="ru-RU" sz="1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429" marR="58783" marT="272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4648497"/>
                  </a:ext>
                </a:extLst>
              </a:tr>
              <a:tr h="2511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+mn-lt"/>
                        </a:rPr>
                        <a:t>….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429" marR="58783" marT="272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 </a:t>
                      </a:r>
                      <a:endParaRPr lang="ru-RU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429" marR="58783" marT="272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725"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 </a:t>
                      </a:r>
                      <a:endParaRPr lang="ru-RU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429" marR="58783" marT="272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725"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 </a:t>
                      </a:r>
                      <a:endParaRPr lang="ru-RU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429" marR="58783" marT="272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725"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 </a:t>
                      </a:r>
                      <a:endParaRPr lang="ru-RU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429" marR="58783" marT="272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 </a:t>
                      </a:r>
                      <a:endParaRPr lang="ru-RU" sz="1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429" marR="58783" marT="272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3204025"/>
                  </a:ext>
                </a:extLst>
              </a:tr>
              <a:tr h="251187">
                <a:tc gridSpan="2">
                  <a:txBody>
                    <a:bodyPr/>
                    <a:lstStyle/>
                    <a:p>
                      <a:pPr marL="85725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Итого по разделу</a:t>
                      </a:r>
                      <a:endParaRPr lang="ru-RU" sz="1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429" marR="58783" marT="272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5725"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 </a:t>
                      </a:r>
                      <a:endParaRPr lang="ru-RU" sz="1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429" marR="58783" marT="272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 </a:t>
                      </a:r>
                      <a:endParaRPr lang="ru-RU" sz="1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429" marR="58783" marT="272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7316365"/>
                  </a:ext>
                </a:extLst>
              </a:tr>
              <a:tr h="251187">
                <a:tc gridSpan="6">
                  <a:txBody>
                    <a:bodyPr/>
                    <a:lstStyle/>
                    <a:p>
                      <a:pPr marL="85725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Раздел 2. </a:t>
                      </a:r>
                      <a:endParaRPr lang="ru-RU" sz="1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429" marR="58783" marT="272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9090152"/>
                  </a:ext>
                </a:extLst>
              </a:tr>
              <a:tr h="2511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2.1</a:t>
                      </a:r>
                      <a:endParaRPr lang="ru-RU" sz="1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429" marR="58783" marT="272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 </a:t>
                      </a:r>
                      <a:endParaRPr lang="ru-RU" sz="1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429" marR="58783" marT="272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725"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 </a:t>
                      </a:r>
                      <a:endParaRPr lang="ru-RU" sz="1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429" marR="58783" marT="272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725"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 </a:t>
                      </a:r>
                      <a:endParaRPr lang="ru-RU" sz="1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429" marR="58783" marT="272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725"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 </a:t>
                      </a:r>
                      <a:endParaRPr lang="ru-RU" sz="1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429" marR="58783" marT="272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 </a:t>
                      </a:r>
                      <a:endParaRPr lang="ru-RU" sz="1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429" marR="58783" marT="272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2232922"/>
                  </a:ext>
                </a:extLst>
              </a:tr>
              <a:tr h="2511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…</a:t>
                      </a:r>
                      <a:endParaRPr lang="ru-RU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429" marR="58783" marT="272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 </a:t>
                      </a:r>
                      <a:endParaRPr lang="ru-RU" sz="1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429" marR="58783" marT="272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725"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 </a:t>
                      </a:r>
                      <a:endParaRPr lang="ru-RU" sz="1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429" marR="58783" marT="272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725"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 </a:t>
                      </a:r>
                      <a:endParaRPr lang="ru-RU" sz="1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429" marR="58783" marT="272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725"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 </a:t>
                      </a:r>
                      <a:endParaRPr lang="ru-RU" sz="1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429" marR="58783" marT="272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 </a:t>
                      </a:r>
                      <a:endParaRPr lang="ru-RU" sz="1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429" marR="58783" marT="272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0806730"/>
                  </a:ext>
                </a:extLst>
              </a:tr>
              <a:tr h="251187">
                <a:tc gridSpan="2">
                  <a:txBody>
                    <a:bodyPr/>
                    <a:lstStyle/>
                    <a:p>
                      <a:pPr marL="85725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Итого по разделу</a:t>
                      </a:r>
                      <a:endParaRPr lang="ru-RU" sz="1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429" marR="58783" marT="272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5725"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 </a:t>
                      </a:r>
                      <a:endParaRPr lang="ru-RU" sz="1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429" marR="58783" marT="272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 </a:t>
                      </a:r>
                      <a:endParaRPr lang="ru-RU" sz="1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429" marR="58783" marT="272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8985563"/>
                  </a:ext>
                </a:extLst>
              </a:tr>
              <a:tr h="251187">
                <a:tc gridSpan="2">
                  <a:txBody>
                    <a:bodyPr/>
                    <a:lstStyle/>
                    <a:p>
                      <a:pPr marL="85725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Резервное время</a:t>
                      </a:r>
                      <a:endParaRPr lang="ru-RU" sz="1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429" marR="58783" marT="272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5725"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 </a:t>
                      </a:r>
                      <a:endParaRPr lang="ru-RU" sz="1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429" marR="58783" marT="272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725"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 </a:t>
                      </a:r>
                      <a:endParaRPr lang="ru-RU" sz="1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429" marR="58783" marT="272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725"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 </a:t>
                      </a:r>
                      <a:endParaRPr lang="ru-RU" sz="1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429" marR="58783" marT="272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 </a:t>
                      </a:r>
                      <a:endParaRPr lang="ru-RU" sz="1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429" marR="58783" marT="272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3327340"/>
                  </a:ext>
                </a:extLst>
              </a:tr>
              <a:tr h="907136">
                <a:tc gridSpan="2">
                  <a:txBody>
                    <a:bodyPr/>
                    <a:lstStyle/>
                    <a:p>
                      <a:pPr marL="85725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n-lt"/>
                        </a:rPr>
                        <a:t>ОБЩЕЕ КОЛИЧЕСТВО ЧАСОВ ПО ПРОГРАММЕ</a:t>
                      </a:r>
                      <a:endParaRPr lang="ru-RU" sz="1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429" marR="58783" marT="272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5725"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n-lt"/>
                        </a:rPr>
                        <a:t> </a:t>
                      </a:r>
                      <a:endParaRPr lang="ru-RU" sz="1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429" marR="58783" marT="272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4429" marR="58783" marT="272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4429" marR="58783" marT="272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</a:rPr>
                        <a:t> </a:t>
                      </a:r>
                      <a:endParaRPr lang="ru-RU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429" marR="58783" marT="272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8375974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4513481" y="-33010"/>
            <a:ext cx="2168718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ТЕМАТИЧЕСКОЕ ПЛАНИРОВАНИЕ </a:t>
            </a:r>
            <a:endParaRPr kumimoji="0" lang="ru-RU" alt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___ КЛАСС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199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685046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Поурочное </a:t>
            </a:r>
            <a:r>
              <a:rPr lang="ru-RU" b="1" dirty="0" smtClean="0"/>
              <a:t>планирование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1032129"/>
              </p:ext>
            </p:extLst>
          </p:nvPr>
        </p:nvGraphicFramePr>
        <p:xfrm>
          <a:off x="644154" y="1593408"/>
          <a:ext cx="10873211" cy="44452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12382">
                  <a:extLst>
                    <a:ext uri="{9D8B030D-6E8A-4147-A177-3AD203B41FA5}">
                      <a16:colId xmlns:a16="http://schemas.microsoft.com/office/drawing/2014/main" val="3148516658"/>
                    </a:ext>
                  </a:extLst>
                </a:gridCol>
                <a:gridCol w="2172070">
                  <a:extLst>
                    <a:ext uri="{9D8B030D-6E8A-4147-A177-3AD203B41FA5}">
                      <a16:colId xmlns:a16="http://schemas.microsoft.com/office/drawing/2014/main" val="2076545217"/>
                    </a:ext>
                  </a:extLst>
                </a:gridCol>
                <a:gridCol w="1095342">
                  <a:extLst>
                    <a:ext uri="{9D8B030D-6E8A-4147-A177-3AD203B41FA5}">
                      <a16:colId xmlns:a16="http://schemas.microsoft.com/office/drawing/2014/main" val="3959106838"/>
                    </a:ext>
                  </a:extLst>
                </a:gridCol>
                <a:gridCol w="1731105">
                  <a:extLst>
                    <a:ext uri="{9D8B030D-6E8A-4147-A177-3AD203B41FA5}">
                      <a16:colId xmlns:a16="http://schemas.microsoft.com/office/drawing/2014/main" val="49863454"/>
                    </a:ext>
                  </a:extLst>
                </a:gridCol>
                <a:gridCol w="1674961">
                  <a:extLst>
                    <a:ext uri="{9D8B030D-6E8A-4147-A177-3AD203B41FA5}">
                      <a16:colId xmlns:a16="http://schemas.microsoft.com/office/drawing/2014/main" val="3304233635"/>
                    </a:ext>
                  </a:extLst>
                </a:gridCol>
                <a:gridCol w="1250734">
                  <a:extLst>
                    <a:ext uri="{9D8B030D-6E8A-4147-A177-3AD203B41FA5}">
                      <a16:colId xmlns:a16="http://schemas.microsoft.com/office/drawing/2014/main" val="3017780376"/>
                    </a:ext>
                  </a:extLst>
                </a:gridCol>
                <a:gridCol w="2136617">
                  <a:extLst>
                    <a:ext uri="{9D8B030D-6E8A-4147-A177-3AD203B41FA5}">
                      <a16:colId xmlns:a16="http://schemas.microsoft.com/office/drawing/2014/main" val="2119794109"/>
                    </a:ext>
                  </a:extLst>
                </a:gridCol>
              </a:tblGrid>
              <a:tr h="421463">
                <a:tc rowSpan="2">
                  <a:txBody>
                    <a:bodyPr/>
                    <a:lstStyle/>
                    <a:p>
                      <a:pPr marL="85725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№ п/п </a:t>
                      </a:r>
                      <a:endParaRPr lang="ru-RU" sz="1800">
                        <a:effectLst/>
                      </a:endParaRPr>
                    </a:p>
                    <a:p>
                      <a:pPr marL="85725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8580" marT="317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85725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Тема урока </a:t>
                      </a:r>
                      <a:endParaRPr lang="ru-RU" sz="1800">
                        <a:effectLst/>
                      </a:endParaRPr>
                    </a:p>
                    <a:p>
                      <a:pPr marL="85725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8580" marT="317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Количество часов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8580" marT="317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85725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Дата изучения </a:t>
                      </a:r>
                      <a:endParaRPr lang="ru-RU" sz="1800">
                        <a:effectLst/>
                      </a:endParaRPr>
                    </a:p>
                    <a:p>
                      <a:pPr marL="85725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8580" marT="317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85725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Электронные цифровые образовательные ресурсы </a:t>
                      </a:r>
                      <a:endParaRPr lang="ru-RU" sz="1800">
                        <a:effectLst/>
                      </a:endParaRPr>
                    </a:p>
                    <a:p>
                      <a:pPr marL="85725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8580" marT="317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6383679"/>
                  </a:ext>
                </a:extLst>
              </a:tr>
              <a:tr h="14674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5725"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Всего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endParaRPr lang="ru-RU" sz="1800" dirty="0">
                        <a:effectLst/>
                      </a:endParaRPr>
                    </a:p>
                    <a:p>
                      <a:pPr marL="85725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8580" marT="317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Контрольные работы </a:t>
                      </a:r>
                      <a:endParaRPr lang="ru-RU" sz="1800">
                        <a:effectLst/>
                      </a:endParaRPr>
                    </a:p>
                    <a:p>
                      <a:pPr marL="85725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8580" marT="317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Практические работы </a:t>
                      </a:r>
                      <a:endParaRPr lang="ru-RU" sz="1800">
                        <a:effectLst/>
                      </a:endParaRPr>
                    </a:p>
                    <a:p>
                      <a:pPr marL="85725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8580" marT="317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983372"/>
                  </a:ext>
                </a:extLst>
              </a:tr>
              <a:tr h="4214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8580" marT="317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8580" marT="317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725"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8580" marT="317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725"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8580" marT="317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725"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8580" marT="317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8580" marT="317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8580" marT="317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9613298"/>
                  </a:ext>
                </a:extLst>
              </a:tr>
              <a:tr h="4214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8580" marT="317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8580" marT="317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725"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8580" marT="317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725"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8580" marT="317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725"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8580" marT="317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8580" marT="317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8580" marT="317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8683686"/>
                  </a:ext>
                </a:extLst>
              </a:tr>
              <a:tr h="4214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….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8580" marT="317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8580" marT="317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725"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8580" marT="317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725"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8580" marT="317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725"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8580" marT="317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8580" marT="317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8580" marT="317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4898585"/>
                  </a:ext>
                </a:extLst>
              </a:tr>
              <a:tr h="12919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8580" marT="317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ОБЩЕЕ КОЛИЧЕСТВО ЧАСОВ ПО ПРОГРАММЕ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8580" marT="317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725"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8580" marT="317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725"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8580" marT="317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725"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8580" marT="317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8580" marT="317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8580" marT="317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78769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809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571" y="374210"/>
            <a:ext cx="9875520" cy="135636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/>
              <a:t>Мероприятия по учебному предмету, направленные на решения задач  воспитания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4604183"/>
              </p:ext>
            </p:extLst>
          </p:nvPr>
        </p:nvGraphicFramePr>
        <p:xfrm>
          <a:off x="746840" y="1421394"/>
          <a:ext cx="10664981" cy="109728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{3C2FFA5D-87B4-456A-9821-1D502468CF0F}</a:tableStyleId>
              </a:tblPr>
              <a:tblGrid>
                <a:gridCol w="1323514">
                  <a:extLst>
                    <a:ext uri="{9D8B030D-6E8A-4147-A177-3AD203B41FA5}">
                      <a16:colId xmlns:a16="http://schemas.microsoft.com/office/drawing/2014/main" val="3071543725"/>
                    </a:ext>
                  </a:extLst>
                </a:gridCol>
                <a:gridCol w="9341467">
                  <a:extLst>
                    <a:ext uri="{9D8B030D-6E8A-4147-A177-3AD203B41FA5}">
                      <a16:colId xmlns:a16="http://schemas.microsoft.com/office/drawing/2014/main" val="3975653786"/>
                    </a:ext>
                  </a:extLst>
                </a:gridCol>
              </a:tblGrid>
              <a:tr h="257573">
                <a:tc>
                  <a:txBody>
                    <a:bodyPr/>
                    <a:lstStyle/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№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Название</a:t>
                      </a:r>
                      <a:r>
                        <a:rPr lang="en-US" sz="1800" spc="-25">
                          <a:effectLst/>
                        </a:rPr>
                        <a:t> </a:t>
                      </a:r>
                      <a:r>
                        <a:rPr lang="en-US" sz="1800">
                          <a:effectLst/>
                        </a:rPr>
                        <a:t>мероприятия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6867722"/>
                  </a:ext>
                </a:extLst>
              </a:tr>
              <a:tr h="176530">
                <a:tc>
                  <a:txBody>
                    <a:bodyPr/>
                    <a:lstStyle/>
                    <a:p>
                      <a:pPr marL="4445"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4496878"/>
                  </a:ext>
                </a:extLst>
              </a:tr>
              <a:tr h="176530">
                <a:tc>
                  <a:txBody>
                    <a:bodyPr/>
                    <a:lstStyle/>
                    <a:p>
                      <a:pPr marL="4445"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4300580"/>
                  </a:ext>
                </a:extLst>
              </a:tr>
              <a:tr h="176530">
                <a:tc>
                  <a:txBody>
                    <a:bodyPr/>
                    <a:lstStyle/>
                    <a:p>
                      <a:pPr marL="4445"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….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1610126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746840" y="2882172"/>
            <a:ext cx="10664982" cy="31700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1">
              <a:tabLst>
                <a:tab pos="772160" algn="l"/>
              </a:tabLst>
            </a:pPr>
            <a:r>
              <a:rPr lang="ru-RU" sz="2000" dirty="0">
                <a:latin typeface="+mj-lt"/>
                <a:ea typeface="Times New Roman" panose="02020603050405020304" pitchFamily="18" charset="0"/>
              </a:rPr>
              <a:t>Электронная</a:t>
            </a:r>
            <a:r>
              <a:rPr lang="ru-RU" sz="2000" spc="-15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2000" dirty="0">
                <a:latin typeface="+mj-lt"/>
                <a:ea typeface="Times New Roman" panose="02020603050405020304" pitchFamily="18" charset="0"/>
              </a:rPr>
              <a:t>версия</a:t>
            </a:r>
            <a:r>
              <a:rPr lang="ru-RU" sz="2000" spc="-25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2000" dirty="0">
                <a:latin typeface="+mj-lt"/>
                <a:ea typeface="Times New Roman" panose="02020603050405020304" pitchFamily="18" charset="0"/>
              </a:rPr>
              <a:t>рабочей</a:t>
            </a:r>
            <a:r>
              <a:rPr lang="ru-RU" sz="2000" spc="-5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2000" dirty="0" smtClean="0">
                <a:latin typeface="+mj-lt"/>
                <a:ea typeface="Times New Roman" panose="02020603050405020304" pitchFamily="18" charset="0"/>
              </a:rPr>
              <a:t>программы оформляется :</a:t>
            </a:r>
            <a:endParaRPr lang="ru-RU" sz="2000" dirty="0">
              <a:latin typeface="+mj-lt"/>
              <a:ea typeface="Times New Roman" panose="02020603050405020304" pitchFamily="18" charset="0"/>
            </a:endParaRPr>
          </a:p>
          <a:p>
            <a:pPr marL="342900" lvl="0" indent="-342900">
              <a:buSzPts val="1400"/>
              <a:buFont typeface="Symbol" panose="05050102010706020507" pitchFamily="18" charset="2"/>
              <a:buChar char=""/>
              <a:tabLst>
                <a:tab pos="681990" algn="l"/>
              </a:tabLst>
            </a:pPr>
            <a:r>
              <a:rPr lang="ru-RU" sz="2000" dirty="0" smtClean="0">
                <a:latin typeface="+mj-lt"/>
                <a:ea typeface="Symbol" panose="05050102010706020507" pitchFamily="18" charset="2"/>
                <a:cs typeface="Symbol" panose="05050102010706020507" pitchFamily="18" charset="2"/>
              </a:rPr>
              <a:t>шрифт</a:t>
            </a:r>
            <a:r>
              <a:rPr lang="ru-RU" sz="2000" spc="-10" dirty="0" smtClean="0">
                <a:latin typeface="+mj-lt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2000" dirty="0" err="1">
                <a:latin typeface="+mj-lt"/>
                <a:ea typeface="Symbol" panose="05050102010706020507" pitchFamily="18" charset="2"/>
                <a:cs typeface="Symbol" panose="05050102010706020507" pitchFamily="18" charset="2"/>
              </a:rPr>
              <a:t>Times</a:t>
            </a:r>
            <a:r>
              <a:rPr lang="ru-RU" sz="2000" dirty="0">
                <a:latin typeface="+mj-lt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2000" dirty="0" err="1">
                <a:latin typeface="+mj-lt"/>
                <a:ea typeface="Symbol" panose="05050102010706020507" pitchFamily="18" charset="2"/>
                <a:cs typeface="Symbol" panose="05050102010706020507" pitchFamily="18" charset="2"/>
              </a:rPr>
              <a:t>New</a:t>
            </a:r>
            <a:r>
              <a:rPr lang="ru-RU" sz="2000" spc="-10" dirty="0">
                <a:latin typeface="+mj-lt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2000" dirty="0" err="1" smtClean="0">
                <a:latin typeface="+mj-lt"/>
                <a:ea typeface="Symbol" panose="05050102010706020507" pitchFamily="18" charset="2"/>
                <a:cs typeface="Symbol" panose="05050102010706020507" pitchFamily="18" charset="2"/>
              </a:rPr>
              <a:t>Roman</a:t>
            </a:r>
            <a:r>
              <a:rPr lang="ru-RU" sz="2000" dirty="0" smtClean="0">
                <a:latin typeface="+mj-lt"/>
                <a:ea typeface="Symbol" panose="05050102010706020507" pitchFamily="18" charset="2"/>
                <a:cs typeface="Symbol" panose="05050102010706020507" pitchFamily="18" charset="2"/>
              </a:rPr>
              <a:t>; кегль</a:t>
            </a:r>
            <a:r>
              <a:rPr lang="ru-RU" sz="2000" spc="-20" dirty="0" smtClean="0">
                <a:latin typeface="+mj-lt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2000" dirty="0">
                <a:latin typeface="+mj-lt"/>
                <a:ea typeface="Symbol" panose="05050102010706020507" pitchFamily="18" charset="2"/>
                <a:cs typeface="Symbol" panose="05050102010706020507" pitchFamily="18" charset="2"/>
              </a:rPr>
              <a:t>шрифта</a:t>
            </a:r>
            <a:r>
              <a:rPr lang="ru-RU" sz="2000" spc="-15" dirty="0">
                <a:latin typeface="+mj-lt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2000" dirty="0">
                <a:latin typeface="+mj-lt"/>
                <a:ea typeface="Symbol" panose="05050102010706020507" pitchFamily="18" charset="2"/>
                <a:cs typeface="Symbol" panose="05050102010706020507" pitchFamily="18" charset="2"/>
              </a:rPr>
              <a:t>основного</a:t>
            </a:r>
            <a:r>
              <a:rPr lang="ru-RU" sz="2000" spc="5" dirty="0">
                <a:latin typeface="+mj-lt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2000" dirty="0">
                <a:latin typeface="+mj-lt"/>
                <a:ea typeface="Symbol" panose="05050102010706020507" pitchFamily="18" charset="2"/>
                <a:cs typeface="Symbol" panose="05050102010706020507" pitchFamily="18" charset="2"/>
              </a:rPr>
              <a:t>текста</a:t>
            </a:r>
            <a:r>
              <a:rPr lang="ru-RU" sz="2000" spc="-10" dirty="0">
                <a:latin typeface="+mj-lt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2000" dirty="0">
                <a:latin typeface="+mj-lt"/>
                <a:ea typeface="Symbol" panose="05050102010706020507" pitchFamily="18" charset="2"/>
                <a:cs typeface="Symbol" panose="05050102010706020507" pitchFamily="18" charset="2"/>
              </a:rPr>
              <a:t>-</a:t>
            </a:r>
            <a:r>
              <a:rPr lang="ru-RU" sz="2000" dirty="0" smtClean="0">
                <a:latin typeface="+mj-lt"/>
                <a:ea typeface="Symbol" panose="05050102010706020507" pitchFamily="18" charset="2"/>
                <a:cs typeface="Symbol" panose="05050102010706020507" pitchFamily="18" charset="2"/>
              </a:rPr>
              <a:t>14; кегль</a:t>
            </a:r>
            <a:r>
              <a:rPr lang="ru-RU" sz="2000" spc="-10" dirty="0" smtClean="0">
                <a:latin typeface="+mj-lt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2000" dirty="0">
                <a:latin typeface="+mj-lt"/>
                <a:ea typeface="Symbol" panose="05050102010706020507" pitchFamily="18" charset="2"/>
                <a:cs typeface="Symbol" panose="05050102010706020507" pitchFamily="18" charset="2"/>
              </a:rPr>
              <a:t>шрифта текста в</a:t>
            </a:r>
            <a:r>
              <a:rPr lang="ru-RU" sz="2000" spc="-10" dirty="0">
                <a:latin typeface="+mj-lt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2000" dirty="0">
                <a:latin typeface="+mj-lt"/>
                <a:ea typeface="Symbol" panose="05050102010706020507" pitchFamily="18" charset="2"/>
                <a:cs typeface="Symbol" panose="05050102010706020507" pitchFamily="18" charset="2"/>
              </a:rPr>
              <a:t>таблице</a:t>
            </a:r>
            <a:r>
              <a:rPr lang="ru-RU" sz="2000" spc="-5" dirty="0">
                <a:latin typeface="+mj-lt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2000" dirty="0">
                <a:latin typeface="+mj-lt"/>
                <a:ea typeface="Symbol" panose="05050102010706020507" pitchFamily="18" charset="2"/>
                <a:cs typeface="Symbol" panose="05050102010706020507" pitchFamily="18" charset="2"/>
              </a:rPr>
              <a:t>-</a:t>
            </a:r>
            <a:r>
              <a:rPr lang="ru-RU" sz="2000" spc="-5" dirty="0">
                <a:latin typeface="+mj-lt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2000" dirty="0">
                <a:latin typeface="+mj-lt"/>
                <a:ea typeface="Symbol" panose="05050102010706020507" pitchFamily="18" charset="2"/>
                <a:cs typeface="Symbol" panose="05050102010706020507" pitchFamily="18" charset="2"/>
              </a:rPr>
              <a:t>12;</a:t>
            </a:r>
          </a:p>
          <a:p>
            <a:pPr marL="342900" lvl="0" indent="-342900">
              <a:buSzPts val="1400"/>
              <a:buFont typeface="Symbol" panose="05050102010706020507" pitchFamily="18" charset="2"/>
              <a:buChar char=""/>
              <a:tabLst>
                <a:tab pos="681990" algn="l"/>
              </a:tabLst>
            </a:pPr>
            <a:r>
              <a:rPr lang="ru-RU" sz="2000" dirty="0">
                <a:latin typeface="+mj-lt"/>
                <a:ea typeface="Symbol" panose="05050102010706020507" pitchFamily="18" charset="2"/>
                <a:cs typeface="Symbol" panose="05050102010706020507" pitchFamily="18" charset="2"/>
              </a:rPr>
              <a:t>межстрочный</a:t>
            </a:r>
            <a:r>
              <a:rPr lang="ru-RU" sz="2000" spc="-25" dirty="0">
                <a:latin typeface="+mj-lt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2000" dirty="0">
                <a:latin typeface="+mj-lt"/>
                <a:ea typeface="Symbol" panose="05050102010706020507" pitchFamily="18" charset="2"/>
                <a:cs typeface="Symbol" panose="05050102010706020507" pitchFamily="18" charset="2"/>
              </a:rPr>
              <a:t>интервал</a:t>
            </a:r>
            <a:r>
              <a:rPr lang="ru-RU" sz="2000" spc="-15" dirty="0">
                <a:latin typeface="+mj-lt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2000" dirty="0">
                <a:latin typeface="+mj-lt"/>
                <a:ea typeface="Symbol" panose="05050102010706020507" pitchFamily="18" charset="2"/>
                <a:cs typeface="Symbol" panose="05050102010706020507" pitchFamily="18" charset="2"/>
              </a:rPr>
              <a:t>-</a:t>
            </a:r>
            <a:r>
              <a:rPr lang="ru-RU" sz="2000" spc="-15" dirty="0">
                <a:latin typeface="+mj-lt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2000" dirty="0">
                <a:latin typeface="+mj-lt"/>
                <a:ea typeface="Symbol" panose="05050102010706020507" pitchFamily="18" charset="2"/>
                <a:cs typeface="Symbol" panose="05050102010706020507" pitchFamily="18" charset="2"/>
              </a:rPr>
              <a:t>одинарный;</a:t>
            </a:r>
          </a:p>
          <a:p>
            <a:pPr marL="342900" lvl="0" indent="-342900">
              <a:buSzPts val="1400"/>
              <a:buFont typeface="Symbol" panose="05050102010706020507" pitchFamily="18" charset="2"/>
              <a:buChar char=""/>
              <a:tabLst>
                <a:tab pos="681990" algn="l"/>
              </a:tabLst>
            </a:pPr>
            <a:r>
              <a:rPr lang="ru-RU" sz="2000" dirty="0" smtClean="0">
                <a:latin typeface="+mj-lt"/>
                <a:ea typeface="Symbol" panose="05050102010706020507" pitchFamily="18" charset="2"/>
                <a:cs typeface="Symbol" panose="05050102010706020507" pitchFamily="18" charset="2"/>
              </a:rPr>
              <a:t>выравнивание</a:t>
            </a:r>
            <a:r>
              <a:rPr lang="ru-RU" sz="2000" spc="5" dirty="0" smtClean="0">
                <a:latin typeface="+mj-lt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2000" dirty="0">
                <a:latin typeface="+mj-lt"/>
                <a:ea typeface="Symbol" panose="05050102010706020507" pitchFamily="18" charset="2"/>
                <a:cs typeface="Symbol" panose="05050102010706020507" pitchFamily="18" charset="2"/>
              </a:rPr>
              <a:t>–</a:t>
            </a:r>
            <a:r>
              <a:rPr lang="ru-RU" sz="2000" spc="-10" dirty="0">
                <a:latin typeface="+mj-lt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2000" dirty="0">
                <a:latin typeface="+mj-lt"/>
                <a:ea typeface="Symbol" panose="05050102010706020507" pitchFamily="18" charset="2"/>
                <a:cs typeface="Symbol" panose="05050102010706020507" pitchFamily="18" charset="2"/>
              </a:rPr>
              <a:t>по</a:t>
            </a:r>
            <a:r>
              <a:rPr lang="ru-RU" sz="2000" spc="-20" dirty="0">
                <a:latin typeface="+mj-lt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2000" dirty="0">
                <a:latin typeface="+mj-lt"/>
                <a:ea typeface="Symbol" panose="05050102010706020507" pitchFamily="18" charset="2"/>
                <a:cs typeface="Symbol" panose="05050102010706020507" pitchFamily="18" charset="2"/>
              </a:rPr>
              <a:t>ширине.</a:t>
            </a:r>
          </a:p>
          <a:p>
            <a:pPr marL="342900" lvl="0" indent="-342900">
              <a:buSzPts val="1400"/>
              <a:buFont typeface="Symbol" panose="05050102010706020507" pitchFamily="18" charset="2"/>
              <a:buChar char=""/>
              <a:tabLst>
                <a:tab pos="681990" algn="l"/>
              </a:tabLst>
            </a:pPr>
            <a:r>
              <a:rPr lang="ru-RU" sz="2000" dirty="0">
                <a:latin typeface="+mj-lt"/>
                <a:ea typeface="Symbol" panose="05050102010706020507" pitchFamily="18" charset="2"/>
                <a:cs typeface="Symbol" panose="05050102010706020507" pitchFamily="18" charset="2"/>
              </a:rPr>
              <a:t>абзацный</a:t>
            </a:r>
            <a:r>
              <a:rPr lang="ru-RU" sz="2000" spc="-20" dirty="0">
                <a:latin typeface="+mj-lt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2000" dirty="0">
                <a:latin typeface="+mj-lt"/>
                <a:ea typeface="Symbol" panose="05050102010706020507" pitchFamily="18" charset="2"/>
                <a:cs typeface="Symbol" panose="05050102010706020507" pitchFamily="18" charset="2"/>
              </a:rPr>
              <a:t>отступ</a:t>
            </a:r>
            <a:r>
              <a:rPr lang="ru-RU" sz="2000" spc="10" dirty="0">
                <a:latin typeface="+mj-lt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2000" dirty="0">
                <a:latin typeface="+mj-lt"/>
                <a:ea typeface="Symbol" panose="05050102010706020507" pitchFamily="18" charset="2"/>
                <a:cs typeface="Symbol" panose="05050102010706020507" pitchFamily="18" charset="2"/>
              </a:rPr>
              <a:t>-</a:t>
            </a:r>
            <a:r>
              <a:rPr lang="ru-RU" sz="2000" spc="-10" dirty="0">
                <a:latin typeface="+mj-lt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2000" dirty="0">
                <a:latin typeface="+mj-lt"/>
                <a:ea typeface="Symbol" panose="05050102010706020507" pitchFamily="18" charset="2"/>
                <a:cs typeface="Symbol" panose="05050102010706020507" pitchFamily="18" charset="2"/>
              </a:rPr>
              <a:t>125 мм.</a:t>
            </a:r>
          </a:p>
          <a:p>
            <a:pPr marL="342900" lvl="0" indent="-342900">
              <a:buSzPts val="1400"/>
              <a:buFont typeface="Symbol" panose="05050102010706020507" pitchFamily="18" charset="2"/>
              <a:buChar char=""/>
              <a:tabLst>
                <a:tab pos="681990" algn="l"/>
              </a:tabLst>
            </a:pPr>
            <a:r>
              <a:rPr lang="ru-RU" sz="2000" dirty="0">
                <a:latin typeface="+mj-lt"/>
                <a:ea typeface="Symbol" panose="05050102010706020507" pitchFamily="18" charset="2"/>
                <a:cs typeface="Symbol" panose="05050102010706020507" pitchFamily="18" charset="2"/>
              </a:rPr>
              <a:t>поля: верхнее</a:t>
            </a:r>
            <a:r>
              <a:rPr lang="ru-RU" sz="2000" spc="-10" dirty="0">
                <a:latin typeface="+mj-lt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2000" dirty="0">
                <a:latin typeface="+mj-lt"/>
                <a:ea typeface="Symbol" panose="05050102010706020507" pitchFamily="18" charset="2"/>
                <a:cs typeface="Symbol" panose="05050102010706020507" pitchFamily="18" charset="2"/>
              </a:rPr>
              <a:t>–</a:t>
            </a:r>
            <a:r>
              <a:rPr lang="ru-RU" sz="2000" spc="-5" dirty="0">
                <a:latin typeface="+mj-lt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2000" dirty="0">
                <a:latin typeface="+mj-lt"/>
                <a:ea typeface="Symbol" panose="05050102010706020507" pitchFamily="18" charset="2"/>
                <a:cs typeface="Symbol" panose="05050102010706020507" pitchFamily="18" charset="2"/>
              </a:rPr>
              <a:t>2см,</a:t>
            </a:r>
            <a:r>
              <a:rPr lang="ru-RU" sz="2000" spc="-15" dirty="0">
                <a:latin typeface="+mj-lt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2000" dirty="0">
                <a:latin typeface="+mj-lt"/>
                <a:ea typeface="Symbol" panose="05050102010706020507" pitchFamily="18" charset="2"/>
                <a:cs typeface="Symbol" panose="05050102010706020507" pitchFamily="18" charset="2"/>
              </a:rPr>
              <a:t>левое</a:t>
            </a:r>
            <a:r>
              <a:rPr lang="ru-RU" sz="2000" spc="-5" dirty="0">
                <a:latin typeface="+mj-lt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2000" dirty="0">
                <a:latin typeface="+mj-lt"/>
                <a:ea typeface="Symbol" panose="05050102010706020507" pitchFamily="18" charset="2"/>
                <a:cs typeface="Symbol" panose="05050102010706020507" pitchFamily="18" charset="2"/>
              </a:rPr>
              <a:t>–</a:t>
            </a:r>
            <a:r>
              <a:rPr lang="ru-RU" sz="2000" spc="-15" dirty="0">
                <a:latin typeface="+mj-lt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2000" dirty="0">
                <a:latin typeface="+mj-lt"/>
                <a:ea typeface="Symbol" panose="05050102010706020507" pitchFamily="18" charset="2"/>
                <a:cs typeface="Symbol" panose="05050102010706020507" pitchFamily="18" charset="2"/>
              </a:rPr>
              <a:t>3см,</a:t>
            </a:r>
            <a:r>
              <a:rPr lang="ru-RU" sz="2000" spc="-10" dirty="0">
                <a:latin typeface="+mj-lt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2000" dirty="0">
                <a:latin typeface="+mj-lt"/>
                <a:ea typeface="Symbol" panose="05050102010706020507" pitchFamily="18" charset="2"/>
                <a:cs typeface="Symbol" panose="05050102010706020507" pitchFamily="18" charset="2"/>
              </a:rPr>
              <a:t>нижнее</a:t>
            </a:r>
            <a:r>
              <a:rPr lang="ru-RU" sz="2000" spc="-5" dirty="0">
                <a:latin typeface="+mj-lt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2000" dirty="0">
                <a:latin typeface="+mj-lt"/>
                <a:ea typeface="Symbol" panose="05050102010706020507" pitchFamily="18" charset="2"/>
                <a:cs typeface="Symbol" panose="05050102010706020507" pitchFamily="18" charset="2"/>
              </a:rPr>
              <a:t>–</a:t>
            </a:r>
            <a:r>
              <a:rPr lang="ru-RU" sz="2000" spc="-5" dirty="0">
                <a:latin typeface="+mj-lt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2000" dirty="0">
                <a:latin typeface="+mj-lt"/>
                <a:ea typeface="Symbol" panose="05050102010706020507" pitchFamily="18" charset="2"/>
                <a:cs typeface="Symbol" panose="05050102010706020507" pitchFamily="18" charset="2"/>
              </a:rPr>
              <a:t>2см,</a:t>
            </a:r>
            <a:r>
              <a:rPr lang="ru-RU" sz="2000" spc="-15" dirty="0">
                <a:latin typeface="+mj-lt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2000" dirty="0">
                <a:latin typeface="+mj-lt"/>
                <a:ea typeface="Symbol" panose="05050102010706020507" pitchFamily="18" charset="2"/>
                <a:cs typeface="Symbol" panose="05050102010706020507" pitchFamily="18" charset="2"/>
              </a:rPr>
              <a:t>правое</a:t>
            </a:r>
            <a:r>
              <a:rPr lang="ru-RU" sz="2000" spc="-20" dirty="0">
                <a:latin typeface="+mj-lt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2000" dirty="0">
                <a:latin typeface="+mj-lt"/>
                <a:ea typeface="Symbol" panose="05050102010706020507" pitchFamily="18" charset="2"/>
                <a:cs typeface="Symbol" panose="05050102010706020507" pitchFamily="18" charset="2"/>
              </a:rPr>
              <a:t>1,5см.</a:t>
            </a:r>
          </a:p>
          <a:p>
            <a:pPr marL="342900" lvl="0" indent="-342900" algn="just">
              <a:spcAft>
                <a:spcPts val="0"/>
              </a:spcAft>
              <a:buSzPts val="1400"/>
              <a:buFont typeface="Symbol" panose="05050102010706020507" pitchFamily="18" charset="2"/>
              <a:buChar char=""/>
              <a:tabLst>
                <a:tab pos="681990" algn="l"/>
              </a:tabLst>
            </a:pPr>
            <a:r>
              <a:rPr lang="ru-RU" sz="2000" dirty="0" smtClean="0">
                <a:latin typeface="+mj-lt"/>
                <a:ea typeface="Symbol" panose="05050102010706020507" pitchFamily="18" charset="2"/>
                <a:cs typeface="Symbol" panose="05050102010706020507" pitchFamily="18" charset="2"/>
              </a:rPr>
              <a:t>страницы</a:t>
            </a:r>
            <a:r>
              <a:rPr lang="ru-RU" sz="2000" spc="-25" dirty="0" smtClean="0">
                <a:latin typeface="+mj-lt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2000" dirty="0">
                <a:latin typeface="+mj-lt"/>
                <a:ea typeface="Symbol" panose="05050102010706020507" pitchFamily="18" charset="2"/>
                <a:cs typeface="Symbol" panose="05050102010706020507" pitchFamily="18" charset="2"/>
              </a:rPr>
              <a:t>рабочей</a:t>
            </a:r>
            <a:r>
              <a:rPr lang="ru-RU" sz="2000" spc="-20" dirty="0">
                <a:latin typeface="+mj-lt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2000" dirty="0">
                <a:latin typeface="+mj-lt"/>
                <a:ea typeface="Symbol" panose="05050102010706020507" pitchFamily="18" charset="2"/>
                <a:cs typeface="Symbol" panose="05050102010706020507" pitchFamily="18" charset="2"/>
              </a:rPr>
              <a:t>программы</a:t>
            </a:r>
            <a:r>
              <a:rPr lang="ru-RU" sz="2000" spc="-25" dirty="0">
                <a:latin typeface="+mj-lt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2000" dirty="0">
                <a:latin typeface="+mj-lt"/>
                <a:ea typeface="Symbol" panose="05050102010706020507" pitchFamily="18" charset="2"/>
                <a:cs typeface="Symbol" panose="05050102010706020507" pitchFamily="18" charset="2"/>
              </a:rPr>
              <a:t>должны</a:t>
            </a:r>
            <a:r>
              <a:rPr lang="ru-RU" sz="2000" spc="-10" dirty="0">
                <a:latin typeface="+mj-lt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2000" dirty="0">
                <a:latin typeface="+mj-lt"/>
                <a:ea typeface="Symbol" panose="05050102010706020507" pitchFamily="18" charset="2"/>
                <a:cs typeface="Symbol" panose="05050102010706020507" pitchFamily="18" charset="2"/>
              </a:rPr>
              <a:t>быть</a:t>
            </a:r>
            <a:r>
              <a:rPr lang="ru-RU" sz="2000" spc="-15" dirty="0">
                <a:latin typeface="+mj-lt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2000" dirty="0" smtClean="0">
                <a:latin typeface="+mj-lt"/>
                <a:ea typeface="Symbol" panose="05050102010706020507" pitchFamily="18" charset="2"/>
                <a:cs typeface="Symbol" panose="05050102010706020507" pitchFamily="18" charset="2"/>
              </a:rPr>
              <a:t>пронумерованы, в</a:t>
            </a:r>
            <a:r>
              <a:rPr lang="ru-RU" sz="2000" spc="5" dirty="0" smtClean="0">
                <a:latin typeface="+mj-lt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2000" dirty="0">
                <a:latin typeface="+mj-lt"/>
                <a:ea typeface="Symbol" panose="05050102010706020507" pitchFamily="18" charset="2"/>
                <a:cs typeface="Symbol" panose="05050102010706020507" pitchFamily="18" charset="2"/>
              </a:rPr>
              <a:t>верхнем</a:t>
            </a:r>
            <a:r>
              <a:rPr lang="ru-RU" sz="2000" spc="5" dirty="0">
                <a:latin typeface="+mj-lt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2000" dirty="0">
                <a:latin typeface="+mj-lt"/>
                <a:ea typeface="Symbol" panose="05050102010706020507" pitchFamily="18" charset="2"/>
                <a:cs typeface="Symbol" panose="05050102010706020507" pitchFamily="18" charset="2"/>
              </a:rPr>
              <a:t>правом</a:t>
            </a:r>
            <a:r>
              <a:rPr lang="ru-RU" sz="2000" spc="5" dirty="0">
                <a:latin typeface="+mj-lt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2000" dirty="0">
                <a:latin typeface="+mj-lt"/>
                <a:ea typeface="Symbol" panose="05050102010706020507" pitchFamily="18" charset="2"/>
                <a:cs typeface="Symbol" panose="05050102010706020507" pitchFamily="18" charset="2"/>
              </a:rPr>
              <a:t>углу</a:t>
            </a:r>
            <a:r>
              <a:rPr lang="ru-RU" sz="2000" spc="5" dirty="0">
                <a:latin typeface="+mj-lt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2000" dirty="0">
                <a:latin typeface="+mj-lt"/>
                <a:ea typeface="Symbol" panose="05050102010706020507" pitchFamily="18" charset="2"/>
                <a:cs typeface="Symbol" panose="05050102010706020507" pitchFamily="18" charset="2"/>
              </a:rPr>
              <a:t>первой</a:t>
            </a:r>
            <a:r>
              <a:rPr lang="ru-RU" sz="2000" spc="5" dirty="0">
                <a:latin typeface="+mj-lt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2000" dirty="0">
                <a:latin typeface="+mj-lt"/>
                <a:ea typeface="Symbol" panose="05050102010706020507" pitchFamily="18" charset="2"/>
                <a:cs typeface="Symbol" panose="05050102010706020507" pitchFamily="18" charset="2"/>
              </a:rPr>
              <a:t>страницы</a:t>
            </a:r>
            <a:r>
              <a:rPr lang="ru-RU" sz="2000" spc="5" dirty="0">
                <a:latin typeface="+mj-lt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2000" dirty="0">
                <a:latin typeface="+mj-lt"/>
                <a:ea typeface="Symbol" panose="05050102010706020507" pitchFamily="18" charset="2"/>
                <a:cs typeface="Symbol" panose="05050102010706020507" pitchFamily="18" charset="2"/>
              </a:rPr>
              <a:t>рабочей</a:t>
            </a:r>
            <a:r>
              <a:rPr lang="ru-RU" sz="2000" spc="5" dirty="0">
                <a:latin typeface="+mj-lt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2000" dirty="0">
                <a:latin typeface="+mj-lt"/>
                <a:ea typeface="Symbol" panose="05050102010706020507" pitchFamily="18" charset="2"/>
                <a:cs typeface="Symbol" panose="05050102010706020507" pitchFamily="18" charset="2"/>
              </a:rPr>
              <a:t>программы</a:t>
            </a:r>
            <a:r>
              <a:rPr lang="ru-RU" sz="2000" spc="5" dirty="0">
                <a:latin typeface="+mj-lt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2000" dirty="0">
                <a:latin typeface="+mj-lt"/>
                <a:ea typeface="Symbol" panose="05050102010706020507" pitchFamily="18" charset="2"/>
                <a:cs typeface="Symbol" panose="05050102010706020507" pitchFamily="18" charset="2"/>
              </a:rPr>
              <a:t>указывается порядковый номер приложения ООП соответствующего уровня</a:t>
            </a:r>
            <a:r>
              <a:rPr lang="ru-RU" sz="2000" spc="5" dirty="0">
                <a:latin typeface="+mj-lt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2000" dirty="0">
                <a:latin typeface="+mj-lt"/>
                <a:ea typeface="Symbol" panose="05050102010706020507" pitchFamily="18" charset="2"/>
                <a:cs typeface="Symbol" panose="05050102010706020507" pitchFamily="18" charset="2"/>
              </a:rPr>
              <a:t>общего</a:t>
            </a:r>
            <a:r>
              <a:rPr lang="ru-RU" sz="2000" spc="-15" dirty="0">
                <a:latin typeface="+mj-lt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2000" dirty="0">
                <a:latin typeface="+mj-lt"/>
                <a:ea typeface="Symbol" panose="05050102010706020507" pitchFamily="18" charset="2"/>
                <a:cs typeface="Symbol" panose="05050102010706020507" pitchFamily="18" charset="2"/>
              </a:rPr>
              <a:t>образования.</a:t>
            </a:r>
            <a:endParaRPr lang="ru-RU" sz="2000" dirty="0">
              <a:effectLst/>
              <a:latin typeface="+mj-lt"/>
              <a:ea typeface="Symbol" panose="05050102010706020507" pitchFamily="18" charset="2"/>
              <a:cs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28145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1727" y="466903"/>
            <a:ext cx="4852658" cy="2640595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Рабочая программа предоставляется не позднее 25 августа, утверждается не позднее 31 августа.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3074" name="Picture 2" descr="https://skr.sh/i/170523/IWq2dEjC.jpg?download=1&amp;name=%D0%A1%D0%BA%D1%80%D0%B8%D0%BD%D1%88%D0%BE%D1%82%2017-05-2023%2015:45: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9013" y="358261"/>
            <a:ext cx="6227118" cy="5991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61727" y="3462754"/>
            <a:ext cx="4852658" cy="26405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Структура рабочей программы разработана в соответствии с конструктором рабочих программ.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135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52390" y="665360"/>
            <a:ext cx="10067924" cy="2583986"/>
          </a:xfrm>
        </p:spPr>
        <p:txBody>
          <a:bodyPr>
            <a:no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функционирования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внутренней системы оценки качества образования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30444" y="4999836"/>
            <a:ext cx="7766936" cy="1628775"/>
          </a:xfrm>
        </p:spPr>
        <p:txBody>
          <a:bodyPr>
            <a:normAutofit/>
          </a:bodyPr>
          <a:lstStyle/>
          <a:p>
            <a:pPr algn="r"/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Юркова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Ирина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Александровна,</a:t>
            </a:r>
          </a:p>
          <a:p>
            <a:pPr algn="r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 МАОУ «Средняя общеобразовательная школа № 1 </a:t>
            </a:r>
          </a:p>
          <a:p>
            <a:pPr algn="r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имени Героя Советского Союза И.В. Королькова»</a:t>
            </a:r>
          </a:p>
          <a:p>
            <a:pPr algn="r"/>
            <a:endParaRPr lang="ru-RU" sz="1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006" y="4015047"/>
            <a:ext cx="3948544" cy="22210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495" y="192082"/>
            <a:ext cx="1152244" cy="10486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36246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52390" y="665360"/>
            <a:ext cx="10067924" cy="2583986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Практическая часть: 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рабочей программы в конструкторе рабочих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02872" y="5341038"/>
            <a:ext cx="7766936" cy="1365339"/>
          </a:xfrm>
        </p:spPr>
        <p:txBody>
          <a:bodyPr>
            <a:noAutofit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Кадочникова Светлана Витальевна,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директор МАОУ «СОШ № 1;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Михайловская Зинаида Александровна,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уководитель ШМО учителей русского языка и литературы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006" y="4015047"/>
            <a:ext cx="3948544" cy="22210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495" y="192082"/>
            <a:ext cx="1152244" cy="10486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4540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609600"/>
            <a:ext cx="9875520" cy="5486400"/>
          </a:xfrm>
        </p:spPr>
      </p:pic>
    </p:spTree>
    <p:extLst>
      <p:ext uri="{BB962C8B-B14F-4D97-AF65-F5344CB8AC3E}">
        <p14:creationId xmlns:p14="http://schemas.microsoft.com/office/powerpoint/2010/main" val="268893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609601"/>
            <a:ext cx="9875520" cy="5486400"/>
          </a:xfrm>
        </p:spPr>
      </p:pic>
    </p:spTree>
    <p:extLst>
      <p:ext uri="{BB962C8B-B14F-4D97-AF65-F5344CB8AC3E}">
        <p14:creationId xmlns:p14="http://schemas.microsoft.com/office/powerpoint/2010/main" val="28029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216" y="609601"/>
            <a:ext cx="9878304" cy="5486400"/>
          </a:xfrm>
        </p:spPr>
      </p:pic>
    </p:spTree>
    <p:extLst>
      <p:ext uri="{BB962C8B-B14F-4D97-AF65-F5344CB8AC3E}">
        <p14:creationId xmlns:p14="http://schemas.microsoft.com/office/powerpoint/2010/main" val="194594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609600"/>
            <a:ext cx="9875520" cy="5486400"/>
          </a:xfrm>
        </p:spPr>
      </p:pic>
    </p:spTree>
    <p:extLst>
      <p:ext uri="{BB962C8B-B14F-4D97-AF65-F5344CB8AC3E}">
        <p14:creationId xmlns:p14="http://schemas.microsoft.com/office/powerpoint/2010/main" val="258366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609600"/>
            <a:ext cx="9875520" cy="5486400"/>
          </a:xfrm>
        </p:spPr>
      </p:pic>
    </p:spTree>
    <p:extLst>
      <p:ext uri="{BB962C8B-B14F-4D97-AF65-F5344CB8AC3E}">
        <p14:creationId xmlns:p14="http://schemas.microsoft.com/office/powerpoint/2010/main" val="71079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609600"/>
            <a:ext cx="9875520" cy="5486400"/>
          </a:xfrm>
        </p:spPr>
      </p:pic>
    </p:spTree>
    <p:extLst>
      <p:ext uri="{BB962C8B-B14F-4D97-AF65-F5344CB8AC3E}">
        <p14:creationId xmlns:p14="http://schemas.microsoft.com/office/powerpoint/2010/main" val="238119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609600"/>
            <a:ext cx="9875520" cy="5486400"/>
          </a:xfrm>
        </p:spPr>
      </p:pic>
    </p:spTree>
    <p:extLst>
      <p:ext uri="{BB962C8B-B14F-4D97-AF65-F5344CB8AC3E}">
        <p14:creationId xmlns:p14="http://schemas.microsoft.com/office/powerpoint/2010/main" val="24672550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609600"/>
            <a:ext cx="9875519" cy="5486400"/>
          </a:xfrm>
        </p:spPr>
      </p:pic>
    </p:spTree>
    <p:extLst>
      <p:ext uri="{BB962C8B-B14F-4D97-AF65-F5344CB8AC3E}">
        <p14:creationId xmlns:p14="http://schemas.microsoft.com/office/powerpoint/2010/main" val="100833259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216" y="609600"/>
            <a:ext cx="9855303" cy="5486400"/>
          </a:xfrm>
        </p:spPr>
      </p:pic>
    </p:spTree>
    <p:extLst>
      <p:ext uri="{BB962C8B-B14F-4D97-AF65-F5344CB8AC3E}">
        <p14:creationId xmlns:p14="http://schemas.microsoft.com/office/powerpoint/2010/main" val="1572589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5857" y="289711"/>
            <a:ext cx="9875520" cy="779092"/>
          </a:xfrm>
        </p:spPr>
        <p:txBody>
          <a:bodyPr/>
          <a:lstStyle/>
          <a:p>
            <a:pPr algn="ctr"/>
            <a:r>
              <a:rPr lang="ru-RU" dirty="0" smtClean="0"/>
              <a:t>Школа-наставник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2270324"/>
              </p:ext>
            </p:extLst>
          </p:nvPr>
        </p:nvGraphicFramePr>
        <p:xfrm>
          <a:off x="1148714" y="1068803"/>
          <a:ext cx="9872663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420399199"/>
              </p:ext>
            </p:extLst>
          </p:nvPr>
        </p:nvGraphicFramePr>
        <p:xfrm>
          <a:off x="1692998" y="5282557"/>
          <a:ext cx="8953877" cy="1207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47497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710" y="609601"/>
            <a:ext cx="9893810" cy="5486400"/>
          </a:xfrm>
        </p:spPr>
      </p:pic>
    </p:spTree>
    <p:extLst>
      <p:ext uri="{BB962C8B-B14F-4D97-AF65-F5344CB8AC3E}">
        <p14:creationId xmlns:p14="http://schemas.microsoft.com/office/powerpoint/2010/main" val="92263247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24818" y="1240685"/>
            <a:ext cx="10067924" cy="1565401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 по итогам семинара</a:t>
            </a:r>
            <a:endParaRPr lang="ru-RU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93819" y="5837497"/>
            <a:ext cx="7766936" cy="797212"/>
          </a:xfrm>
        </p:spPr>
        <p:txBody>
          <a:bodyPr>
            <a:noAutofit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Дорошенко Оксана Дмитриевна,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директор МАОУ «СОШ № 1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006" y="4015047"/>
            <a:ext cx="3948544" cy="22210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495" y="192082"/>
            <a:ext cx="1152244" cy="10486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7343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106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9816" y="175666"/>
            <a:ext cx="9489523" cy="1229183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МАОУ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«Средняя общеобразовательная школа № 1 имени Героя Советского Союза И.В.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Королькова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города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Салехарда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8809290"/>
              </p:ext>
            </p:extLst>
          </p:nvPr>
        </p:nvGraphicFramePr>
        <p:xfrm>
          <a:off x="1512981" y="1120036"/>
          <a:ext cx="9470774" cy="28595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4481" y="351904"/>
            <a:ext cx="1153224" cy="1052945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354979" y="351904"/>
            <a:ext cx="1139253" cy="71952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1882</a:t>
            </a:r>
            <a:endParaRPr lang="ru-RU" sz="2400" dirty="0"/>
          </a:p>
        </p:txBody>
      </p:sp>
      <p:sp>
        <p:nvSpPr>
          <p:cNvPr id="6" name="Овал 5"/>
          <p:cNvSpPr/>
          <p:nvPr/>
        </p:nvSpPr>
        <p:spPr>
          <a:xfrm>
            <a:off x="354979" y="1120036"/>
            <a:ext cx="1139253" cy="71952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1935</a:t>
            </a:r>
            <a:endParaRPr lang="ru-RU" sz="2400" dirty="0"/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462384405"/>
              </p:ext>
            </p:extLst>
          </p:nvPr>
        </p:nvGraphicFramePr>
        <p:xfrm>
          <a:off x="2932966" y="3979609"/>
          <a:ext cx="7851515" cy="24091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1" name="Овал 10"/>
          <p:cNvSpPr/>
          <p:nvPr/>
        </p:nvSpPr>
        <p:spPr>
          <a:xfrm>
            <a:off x="354980" y="1940861"/>
            <a:ext cx="1194110" cy="78386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2009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5441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64403" y="370045"/>
            <a:ext cx="8413865" cy="795249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Нормативное обеспечение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68782" y="1427938"/>
            <a:ext cx="8853330" cy="478895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Proxima Nova Rg Inner"/>
              </a:rPr>
              <a:t>Приказом от 31.08.2022 №493 утверждены: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Proxima Nova Rg Inner"/>
              </a:rPr>
              <a:t>Основные образовательные  программы НОО, ООО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Proxima Nova Rg Inner"/>
              </a:rPr>
              <a:t>Положение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Proxima Nova Rg Inner"/>
              </a:rPr>
              <a:t>о функционировании внутренней системы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Proxima Nova Rg Inner"/>
              </a:rPr>
              <a:t>оценки качества образования в МАОУ «СОШ №1»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Proxima Nova Rg Inner"/>
              </a:rPr>
              <a:t>Положение о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Proxima Nova Rg Inner"/>
              </a:rPr>
              <a:t>текущем контроле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Proxima Nova Rg Inner"/>
              </a:rPr>
              <a:t>успеваемости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Proxima Nova Rg Inner"/>
              </a:rPr>
              <a:t>и промежуточной аттестации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Proxima Nova Rg Inner"/>
              </a:rPr>
              <a:t>обучающихся </a:t>
            </a: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Proxima Nova Rg Inner"/>
              </a:rPr>
              <a:t>Положение о портфолио индивидуальных образовательных достижений обучающихся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Proxima Nova Rg Inner"/>
              </a:rPr>
              <a:t>МАОУ «СОШ №1»</a:t>
            </a:r>
          </a:p>
          <a:p>
            <a:pPr lvl="0">
              <a:buClr>
                <a:srgbClr val="5B9BD5"/>
              </a:buClr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Proxima Nova Rg Inner"/>
              </a:rPr>
              <a:t>Положение о едином орфографический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Proxima Nova Rg Inner"/>
              </a:rPr>
              <a:t>режим в </a:t>
            </a:r>
            <a:r>
              <a:rPr lang="ru-RU" b="1" dirty="0">
                <a:solidFill>
                  <a:srgbClr val="5B9BD5">
                    <a:lumMod val="75000"/>
                  </a:srgbClr>
                </a:solidFill>
                <a:latin typeface="Proxima Nova Rg Inner"/>
              </a:rPr>
              <a:t>МАОУ «СОШ №1</a:t>
            </a:r>
            <a:r>
              <a:rPr lang="ru-RU" b="1" dirty="0" smtClean="0">
                <a:solidFill>
                  <a:srgbClr val="5B9BD5">
                    <a:lumMod val="75000"/>
                  </a:srgbClr>
                </a:solidFill>
                <a:latin typeface="Proxima Nova Rg Inner"/>
              </a:rPr>
              <a:t>»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  <a:latin typeface="Proxima Nova Rg Inner"/>
            </a:endParaRP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Proxima Nova Rg Inner"/>
              </a:rPr>
              <a:t>Приказом от 31.08.2022 №494 утверждены: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Proxima Nova Rg Inner"/>
              </a:rPr>
              <a:t>План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Proxima Nova Rg Inner"/>
              </a:rPr>
              <a:t> внутренней системы оценки качества образования на 20</a:t>
            </a:r>
            <a:r>
              <a:rPr lang="ru-RU" b="1" i="1" dirty="0">
                <a:solidFill>
                  <a:schemeClr val="accent1">
                    <a:lumMod val="75000"/>
                  </a:schemeClr>
                </a:solidFill>
                <a:latin typeface="Proxima Nova Rg Inner"/>
              </a:rPr>
              <a:t>22/23 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Proxima Nova Rg Inner"/>
              </a:rPr>
              <a:t>учебный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Proxima Nova Rg Inner"/>
              </a:rPr>
              <a:t>год</a:t>
            </a: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Proxima Nova Rg Inner"/>
              </a:rPr>
              <a:t>План-график мероприятий ВСОКО на 2022/23 учебный год 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  <a:latin typeface="Proxima Nova Rg Inner"/>
            </a:endParaRPr>
          </a:p>
          <a:p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9589" y="351904"/>
            <a:ext cx="1153224" cy="105294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9538" t="24770" r="50638" b="8844"/>
          <a:stretch/>
        </p:blipFill>
        <p:spPr>
          <a:xfrm>
            <a:off x="517235" y="415171"/>
            <a:ext cx="2405847" cy="202553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Загнутый угол 5"/>
          <p:cNvSpPr/>
          <p:nvPr/>
        </p:nvSpPr>
        <p:spPr>
          <a:xfrm>
            <a:off x="413870" y="2833142"/>
            <a:ext cx="2754911" cy="3406838"/>
          </a:xfrm>
          <a:prstGeom prst="foldedCorne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lvl="0"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Отчет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самообследовании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lvl="0"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Планы-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контроля (мониторингов). </a:t>
            </a:r>
          </a:p>
          <a:p>
            <a:pPr lvl="0"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Аналитические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по итогам проведения процедур ВСОКО. </a:t>
            </a:r>
          </a:p>
          <a:p>
            <a:pPr lvl="0"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Приказы по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итогам проведения процедур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ВСОКО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25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9589" y="351904"/>
            <a:ext cx="1153224" cy="1052945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77982" y="351904"/>
            <a:ext cx="9672782" cy="1052945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ВСОКО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42582" t="22478" r="16597" b="19211"/>
          <a:stretch/>
        </p:blipFill>
        <p:spPr>
          <a:xfrm>
            <a:off x="8673649" y="2142835"/>
            <a:ext cx="3099164" cy="249020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77982" y="1312486"/>
            <a:ext cx="1086427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Цель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–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установление соответствия имеющегося качества образования требованиям ФГОС общего образования, запросам потребителей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образовательной деятельности</a:t>
            </a:r>
          </a:p>
          <a:p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В рамках ВСОКО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оценивается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качество образовательных программ;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качество условий реализации образовательных программ;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качество образовательных результатов обучающихся;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удовлетворенность потребителей качеством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образования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Процедуры:</a:t>
            </a:r>
          </a:p>
          <a:p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233516830"/>
              </p:ext>
            </p:extLst>
          </p:nvPr>
        </p:nvGraphicFramePr>
        <p:xfrm>
          <a:off x="570346" y="4271524"/>
          <a:ext cx="7908636" cy="20738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45494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9673" y="360219"/>
            <a:ext cx="10945091" cy="923636"/>
          </a:xfrm>
        </p:spPr>
        <p:txBody>
          <a:bodyPr>
            <a:normAutofit fontScale="90000"/>
          </a:bodyPr>
          <a:lstStyle/>
          <a:p>
            <a:r>
              <a:rPr lang="ru-RU" sz="4000" dirty="0"/>
              <a:t>Показатели и индикаторы объективности и надежности ВСОКО</a:t>
            </a: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093540594"/>
              </p:ext>
            </p:extLst>
          </p:nvPr>
        </p:nvGraphicFramePr>
        <p:xfrm>
          <a:off x="729673" y="1404849"/>
          <a:ext cx="8903855" cy="24761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9589" y="351904"/>
            <a:ext cx="1153224" cy="1052945"/>
          </a:xfrm>
          <a:prstGeom prst="rect">
            <a:avLst/>
          </a:prstGeom>
        </p:spPr>
      </p:pic>
      <p:pic>
        <p:nvPicPr>
          <p:cNvPr id="11" name="Объект 3"/>
          <p:cNvPicPr>
            <a:picLocks noChangeAspect="1"/>
          </p:cNvPicPr>
          <p:nvPr/>
        </p:nvPicPr>
        <p:blipFill rotWithShape="1">
          <a:blip r:embed="rId8"/>
          <a:srcRect l="47570" t="18900" r="25879" b="6268"/>
          <a:stretch/>
        </p:blipFill>
        <p:spPr>
          <a:xfrm>
            <a:off x="729673" y="3941461"/>
            <a:ext cx="2276998" cy="2704868"/>
          </a:xfrm>
          <a:prstGeom prst="rect">
            <a:avLst/>
          </a:prstGeom>
        </p:spPr>
      </p:pic>
      <p:pic>
        <p:nvPicPr>
          <p:cNvPr id="12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9"/>
          <a:srcRect l="46922" t="17750" r="24800" b="8849"/>
          <a:stretch/>
        </p:blipFill>
        <p:spPr>
          <a:xfrm>
            <a:off x="4065722" y="3866962"/>
            <a:ext cx="2335078" cy="2749299"/>
          </a:xfrm>
          <a:prstGeom prst="rect">
            <a:avLst/>
          </a:prstGeom>
        </p:spPr>
      </p:pic>
      <p:pic>
        <p:nvPicPr>
          <p:cNvPr id="13" name="Объект 7"/>
          <p:cNvPicPr>
            <a:picLocks noChangeAspect="1"/>
          </p:cNvPicPr>
          <p:nvPr/>
        </p:nvPicPr>
        <p:blipFill rotWithShape="1">
          <a:blip r:embed="rId10"/>
          <a:srcRect l="48218" t="20435" r="25231" b="21233"/>
          <a:stretch/>
        </p:blipFill>
        <p:spPr>
          <a:xfrm>
            <a:off x="7253207" y="3873608"/>
            <a:ext cx="2225337" cy="2750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636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9509" y="351904"/>
            <a:ext cx="9875520" cy="795249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Отбор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процедур и инструментария оценки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9589" y="351904"/>
            <a:ext cx="1153224" cy="1052945"/>
          </a:xfrm>
          <a:prstGeom prst="rect">
            <a:avLst/>
          </a:prstGeom>
        </p:spPr>
      </p:pic>
      <p:pic>
        <p:nvPicPr>
          <p:cNvPr id="6" name="Объект 3"/>
          <p:cNvPicPr>
            <a:picLocks noChangeAspect="1"/>
          </p:cNvPicPr>
          <p:nvPr/>
        </p:nvPicPr>
        <p:blipFill rotWithShape="1">
          <a:blip r:embed="rId3"/>
          <a:srcRect l="2762" t="21554" r="4870" b="8234"/>
          <a:stretch/>
        </p:blipFill>
        <p:spPr>
          <a:xfrm>
            <a:off x="323273" y="1333151"/>
            <a:ext cx="4989983" cy="2133601"/>
          </a:xfrm>
          <a:prstGeom prst="rect">
            <a:avLst/>
          </a:prstGeom>
        </p:spPr>
      </p:pic>
      <p:pic>
        <p:nvPicPr>
          <p:cNvPr id="7" name="Объект 7"/>
          <p:cNvPicPr>
            <a:picLocks noChangeAspect="1"/>
          </p:cNvPicPr>
          <p:nvPr/>
        </p:nvPicPr>
        <p:blipFill rotWithShape="1">
          <a:blip r:embed="rId4"/>
          <a:srcRect l="10866" t="28187" r="10403" b="8920"/>
          <a:stretch/>
        </p:blipFill>
        <p:spPr>
          <a:xfrm>
            <a:off x="323273" y="3652751"/>
            <a:ext cx="6145977" cy="2831178"/>
          </a:xfrm>
          <a:prstGeom prst="rect">
            <a:avLst/>
          </a:prstGeom>
        </p:spPr>
      </p:pic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6469250" y="1333151"/>
            <a:ext cx="5386691" cy="5030704"/>
          </a:xfrm>
        </p:spPr>
        <p:txBody>
          <a:bodyPr>
            <a:noAutofit/>
          </a:bodyPr>
          <a:lstStyle/>
          <a:p>
            <a:pPr fontAlgn="base">
              <a:lnSpc>
                <a:spcPct val="100000"/>
              </a:lnSpc>
            </a:pPr>
            <a:r>
              <a:rPr lang="ru-RU" sz="1200" dirty="0" smtClean="0"/>
              <a:t>оценочные </a:t>
            </a:r>
            <a:r>
              <a:rPr lang="ru-RU" sz="1200" dirty="0"/>
              <a:t>процедуры по каждому учебному предмету в одной параллели классов не чаще 1 раза в 2,5 </a:t>
            </a:r>
            <a:r>
              <a:rPr lang="ru-RU" sz="1200" dirty="0" smtClean="0"/>
              <a:t>недели;</a:t>
            </a:r>
            <a:endParaRPr lang="ru-RU" sz="1200" dirty="0"/>
          </a:p>
          <a:p>
            <a:pPr fontAlgn="base">
              <a:lnSpc>
                <a:spcPct val="100000"/>
              </a:lnSpc>
            </a:pPr>
            <a:r>
              <a:rPr lang="ru-RU" sz="1200" dirty="0" smtClean="0"/>
              <a:t>не </a:t>
            </a:r>
            <a:r>
              <a:rPr lang="ru-RU" sz="1200" dirty="0"/>
              <a:t>проводить оценочные процедуры на первом и последнем уроках, за исключением учебных предметов, по которым проводится не более 1 урока в неделю, причем этот урок является первым или последним в расписании;</a:t>
            </a:r>
          </a:p>
          <a:p>
            <a:pPr fontAlgn="base">
              <a:lnSpc>
                <a:spcPct val="100000"/>
              </a:lnSpc>
            </a:pPr>
            <a:r>
              <a:rPr lang="ru-RU" sz="1200" dirty="0" smtClean="0"/>
              <a:t>не </a:t>
            </a:r>
            <a:r>
              <a:rPr lang="ru-RU" sz="1200" dirty="0"/>
              <a:t>проводить для обучающихся одного класса более одной оценочной процедуры в день;</a:t>
            </a:r>
          </a:p>
          <a:p>
            <a:pPr fontAlgn="base">
              <a:lnSpc>
                <a:spcPct val="100000"/>
              </a:lnSpc>
            </a:pPr>
            <a:r>
              <a:rPr lang="ru-RU" sz="1200" dirty="0" smtClean="0"/>
              <a:t>исключить </a:t>
            </a:r>
            <a:r>
              <a:rPr lang="ru-RU" sz="1200" dirty="0"/>
              <a:t>ситуации </a:t>
            </a:r>
            <a:r>
              <a:rPr lang="ru-RU" sz="1200" dirty="0" smtClean="0"/>
              <a:t>многократного выполнения </a:t>
            </a:r>
            <a:r>
              <a:rPr lang="ru-RU" sz="1200" dirty="0"/>
              <a:t>однотипных заданий конкретной оценочной процедуры, проведения "предварительных" контрольных или проверочных работ непосредственно перед планируемой датой проведения оценочной процедуры;</a:t>
            </a:r>
          </a:p>
          <a:p>
            <a:pPr fontAlgn="base">
              <a:lnSpc>
                <a:spcPct val="100000"/>
              </a:lnSpc>
            </a:pPr>
            <a:r>
              <a:rPr lang="ru-RU" sz="1200" dirty="0" smtClean="0"/>
              <a:t>при </a:t>
            </a:r>
            <a:r>
              <a:rPr lang="ru-RU" sz="1200" dirty="0"/>
              <a:t>проведении оценочной процедуры учитывать необходимость реализации в рамках учебного процесса таких этапов, как проверка работ обучающихся, формирование массива результатов оценочной процедуры, анализ результатов учителем, разбор ошибок, допущенных обучающимися при выполнении работы, отработка выявленных проблем, при необходимости - повторение и закрепление материала</a:t>
            </a:r>
            <a:r>
              <a:rPr lang="ru-RU" sz="1200" dirty="0" smtClean="0"/>
              <a:t>;</a:t>
            </a:r>
          </a:p>
          <a:p>
            <a:pPr marL="45720" indent="0" algn="r" fontAlgn="base">
              <a:lnSpc>
                <a:spcPct val="100000"/>
              </a:lnSpc>
              <a:buNone/>
            </a:pPr>
            <a:r>
              <a:rPr lang="ru-RU" sz="1200" i="1" dirty="0" smtClean="0"/>
              <a:t>Эффективный способ </a:t>
            </a:r>
            <a:r>
              <a:rPr lang="ru-RU" sz="1200" i="1" dirty="0"/>
              <a:t>планирования </a:t>
            </a:r>
            <a:r>
              <a:rPr lang="ru-RU" sz="1200" i="1" dirty="0" smtClean="0"/>
              <a:t>работы – единый для </a:t>
            </a:r>
            <a:r>
              <a:rPr lang="ru-RU" sz="1200" i="1" dirty="0"/>
              <a:t>ОО </a:t>
            </a:r>
            <a:r>
              <a:rPr lang="ru-RU" sz="1200" i="1" dirty="0" smtClean="0"/>
              <a:t>график </a:t>
            </a:r>
            <a:r>
              <a:rPr lang="ru-RU" sz="1200" i="1" dirty="0"/>
              <a:t>проведения оценочных </a:t>
            </a:r>
            <a:r>
              <a:rPr lang="ru-RU" sz="1200" i="1" dirty="0" smtClean="0"/>
              <a:t>процедур</a:t>
            </a:r>
            <a:endParaRPr lang="ru-RU" sz="1200" i="1" dirty="0"/>
          </a:p>
        </p:txBody>
      </p:sp>
    </p:spTree>
    <p:extLst>
      <p:ext uri="{BB962C8B-B14F-4D97-AF65-F5344CB8AC3E}">
        <p14:creationId xmlns:p14="http://schemas.microsoft.com/office/powerpoint/2010/main" val="253886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азис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D9D01AC2-EE7D-4E49-99EE-8E62E4E7E8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Базис</Template>
  <TotalTime>2865</TotalTime>
  <Words>2368</Words>
  <Application>Microsoft Office PowerPoint</Application>
  <PresentationFormat>Широкоэкранный</PresentationFormat>
  <Paragraphs>376</Paragraphs>
  <Slides>42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9" baseType="lpstr">
      <vt:lpstr>Arial</vt:lpstr>
      <vt:lpstr>Calibri</vt:lpstr>
      <vt:lpstr>Corbel</vt:lpstr>
      <vt:lpstr>Proxima Nova Rg Inner</vt:lpstr>
      <vt:lpstr>Symbol</vt:lpstr>
      <vt:lpstr>Times New Roman</vt:lpstr>
      <vt:lpstr>Базис</vt:lpstr>
      <vt:lpstr>Презентация PowerPoint</vt:lpstr>
      <vt:lpstr>Программа методического семинара  «Повышение методической компетенции педагогов в процессе перехода на федеральные образовательные программы» </vt:lpstr>
      <vt:lpstr>организация функционирования внутренней системы оценки качества образования</vt:lpstr>
      <vt:lpstr>Школа-наставник</vt:lpstr>
      <vt:lpstr>МАОУ «Средняя общеобразовательная школа № 1 имени Героя Советского Союза И.В. Королькова» города Салехарда</vt:lpstr>
      <vt:lpstr>Нормативное обеспечение</vt:lpstr>
      <vt:lpstr>Модель ВСОКО</vt:lpstr>
      <vt:lpstr>Показатели и индикаторы объективности и надежности ВСОКО</vt:lpstr>
      <vt:lpstr>Отбор процедур и инструментария оценки</vt:lpstr>
      <vt:lpstr>График оценочных процедур</vt:lpstr>
      <vt:lpstr>Приказ МАОУ «СОШ №1»</vt:lpstr>
      <vt:lpstr>Открытость результатов ВСОКО</vt:lpstr>
      <vt:lpstr>Еще необходимо выполнить…</vt:lpstr>
      <vt:lpstr>Изменения в законодательстве в системе общего образования  в 2023 году</vt:lpstr>
      <vt:lpstr>Презентация PowerPoint</vt:lpstr>
      <vt:lpstr>Федеральный закон от 24.09.2022 N 371-ФЗ "О внесении изменений в Федеральный закон "Об образовании в Российской Федерации" и статью 1 Федерального закона "Об обязательных требованиях в Российской Федерации"</vt:lpstr>
      <vt:lpstr>Презентация PowerPoint</vt:lpstr>
      <vt:lpstr>Важно!</vt:lpstr>
      <vt:lpstr>Требования к рабочей программе  в МАОУ «СОШ №1»  на 2023-2024 учебный год</vt:lpstr>
      <vt:lpstr>Критерии готовности к введению ФОП </vt:lpstr>
      <vt:lpstr>Алгоритм перехода МАОУ «СОШ №1» на ФОП</vt:lpstr>
      <vt:lpstr>Положение о рабочих программах учебных предметов, учебных курсов (в том числе внеурочной деятельности), учебных модулей в соответствии с требованиями  Федеральных образовательных программ начального общего образования, основного общего образования, среднего общего образования, разрабатываемых в МАОУ «СОШ №1» </vt:lpstr>
      <vt:lpstr>Функции рабочей программы</vt:lpstr>
      <vt:lpstr>Структура рабочей программы МАОУ «СОШ №1» </vt:lpstr>
      <vt:lpstr>Презентация PowerPoint</vt:lpstr>
      <vt:lpstr>Тематическое планирование</vt:lpstr>
      <vt:lpstr>Поурочное планирование</vt:lpstr>
      <vt:lpstr>Мероприятия по учебному предмету, направленные на решения задач  воспитания </vt:lpstr>
      <vt:lpstr>Рабочая программа предоставляется не позднее 25 августа, утверждается не позднее 31 августа.</vt:lpstr>
      <vt:lpstr>Практическая часть:  Разработка рабочей программы в конструкторе рабочих программ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Рефлексия по итогам семинара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Программа антирисковых мер «Риски низкой адаптивности учебного процесса»</dc:title>
  <dc:creator>Пользователь Windows</dc:creator>
  <cp:lastModifiedBy>Пользователь Windows</cp:lastModifiedBy>
  <cp:revision>124</cp:revision>
  <cp:lastPrinted>2022-05-19T06:06:08Z</cp:lastPrinted>
  <dcterms:created xsi:type="dcterms:W3CDTF">2022-05-07T09:48:36Z</dcterms:created>
  <dcterms:modified xsi:type="dcterms:W3CDTF">2023-05-18T06:44:32Z</dcterms:modified>
</cp:coreProperties>
</file>